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7"/>
  </p:notesMasterIdLst>
  <p:sldIdLst>
    <p:sldId id="256" r:id="rId2"/>
    <p:sldId id="324" r:id="rId3"/>
    <p:sldId id="586" r:id="rId4"/>
    <p:sldId id="587" r:id="rId5"/>
    <p:sldId id="588" r:id="rId6"/>
    <p:sldId id="517" r:id="rId7"/>
    <p:sldId id="518" r:id="rId8"/>
    <p:sldId id="519" r:id="rId9"/>
    <p:sldId id="522" r:id="rId10"/>
    <p:sldId id="524" r:id="rId11"/>
    <p:sldId id="525" r:id="rId12"/>
    <p:sldId id="521" r:id="rId13"/>
    <p:sldId id="523" r:id="rId14"/>
    <p:sldId id="526" r:id="rId15"/>
    <p:sldId id="528" r:id="rId16"/>
    <p:sldId id="531" r:id="rId17"/>
    <p:sldId id="533" r:id="rId18"/>
    <p:sldId id="532" r:id="rId19"/>
    <p:sldId id="534" r:id="rId20"/>
    <p:sldId id="539" r:id="rId21"/>
    <p:sldId id="540" r:id="rId22"/>
    <p:sldId id="541" r:id="rId23"/>
    <p:sldId id="542" r:id="rId24"/>
    <p:sldId id="543" r:id="rId25"/>
    <p:sldId id="520" r:id="rId26"/>
    <p:sldId id="536" r:id="rId27"/>
    <p:sldId id="583" r:id="rId28"/>
    <p:sldId id="584" r:id="rId29"/>
    <p:sldId id="544" r:id="rId30"/>
    <p:sldId id="546" r:id="rId31"/>
    <p:sldId id="547" r:id="rId32"/>
    <p:sldId id="548" r:id="rId33"/>
    <p:sldId id="549" r:id="rId34"/>
    <p:sldId id="550" r:id="rId35"/>
    <p:sldId id="551" r:id="rId36"/>
    <p:sldId id="552" r:id="rId37"/>
    <p:sldId id="553" r:id="rId38"/>
    <p:sldId id="554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562" r:id="rId47"/>
    <p:sldId id="563" r:id="rId48"/>
    <p:sldId id="545" r:id="rId49"/>
    <p:sldId id="564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9" r:id="rId58"/>
    <p:sldId id="288" r:id="rId59"/>
    <p:sldId id="290" r:id="rId60"/>
    <p:sldId id="291" r:id="rId61"/>
    <p:sldId id="565" r:id="rId62"/>
    <p:sldId id="292" r:id="rId63"/>
    <p:sldId id="293" r:id="rId64"/>
    <p:sldId id="568" r:id="rId65"/>
    <p:sldId id="566" r:id="rId66"/>
    <p:sldId id="616" r:id="rId67"/>
    <p:sldId id="617" r:id="rId68"/>
    <p:sldId id="618" r:id="rId69"/>
    <p:sldId id="350" r:id="rId70"/>
    <p:sldId id="620" r:id="rId71"/>
    <p:sldId id="538" r:id="rId72"/>
    <p:sldId id="621" r:id="rId73"/>
    <p:sldId id="622" r:id="rId74"/>
    <p:sldId id="629" r:id="rId75"/>
    <p:sldId id="630" r:id="rId76"/>
    <p:sldId id="537" r:id="rId77"/>
    <p:sldId id="570" r:id="rId78"/>
    <p:sldId id="571" r:id="rId79"/>
    <p:sldId id="572" r:id="rId80"/>
    <p:sldId id="573" r:id="rId81"/>
    <p:sldId id="574" r:id="rId82"/>
    <p:sldId id="575" r:id="rId83"/>
    <p:sldId id="874" r:id="rId84"/>
    <p:sldId id="576" r:id="rId85"/>
    <p:sldId id="577" r:id="rId86"/>
    <p:sldId id="578" r:id="rId87"/>
    <p:sldId id="579" r:id="rId88"/>
    <p:sldId id="580" r:id="rId89"/>
    <p:sldId id="581" r:id="rId90"/>
    <p:sldId id="582" r:id="rId91"/>
    <p:sldId id="627" r:id="rId92"/>
    <p:sldId id="875" r:id="rId93"/>
    <p:sldId id="569" r:id="rId94"/>
    <p:sldId id="529" r:id="rId95"/>
    <p:sldId id="530" r:id="rId96"/>
    <p:sldId id="585" r:id="rId97"/>
    <p:sldId id="535" r:id="rId98"/>
    <p:sldId id="631" r:id="rId99"/>
    <p:sldId id="589" r:id="rId100"/>
    <p:sldId id="590" r:id="rId101"/>
    <p:sldId id="591" r:id="rId102"/>
    <p:sldId id="592" r:id="rId103"/>
    <p:sldId id="593" r:id="rId104"/>
    <p:sldId id="594" r:id="rId105"/>
    <p:sldId id="595" r:id="rId106"/>
    <p:sldId id="527" r:id="rId107"/>
    <p:sldId id="596" r:id="rId108"/>
    <p:sldId id="597" r:id="rId109"/>
    <p:sldId id="598" r:id="rId110"/>
    <p:sldId id="599" r:id="rId111"/>
    <p:sldId id="600" r:id="rId112"/>
    <p:sldId id="601" r:id="rId113"/>
    <p:sldId id="602" r:id="rId114"/>
    <p:sldId id="603" r:id="rId115"/>
    <p:sldId id="604" r:id="rId116"/>
    <p:sldId id="605" r:id="rId117"/>
    <p:sldId id="606" r:id="rId118"/>
    <p:sldId id="607" r:id="rId119"/>
    <p:sldId id="608" r:id="rId120"/>
    <p:sldId id="609" r:id="rId121"/>
    <p:sldId id="610" r:id="rId122"/>
    <p:sldId id="611" r:id="rId123"/>
    <p:sldId id="612" r:id="rId124"/>
    <p:sldId id="613" r:id="rId125"/>
    <p:sldId id="614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79296" autoAdjust="0"/>
  </p:normalViewPr>
  <p:slideViewPr>
    <p:cSldViewPr snapToGrid="0">
      <p:cViewPr varScale="1">
        <p:scale>
          <a:sx n="96" d="100"/>
          <a:sy n="96" d="100"/>
        </p:scale>
        <p:origin x="93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596E1F3E-4676-4812-A1F1-2A76B625ED19}"/>
    <pc:docChg chg="undo custSel addSld delSld modSld">
      <pc:chgData name="Cristian Chilipirea" userId="34ab170da5908fc4" providerId="LiveId" clId="{596E1F3E-4676-4812-A1F1-2A76B625ED19}" dt="2022-02-22T07:53:12.026" v="368" actId="692"/>
      <pc:docMkLst>
        <pc:docMk/>
      </pc:docMkLst>
      <pc:sldChg chg="modSp mod">
        <pc:chgData name="Cristian Chilipirea" userId="34ab170da5908fc4" providerId="LiveId" clId="{596E1F3E-4676-4812-A1F1-2A76B625ED19}" dt="2022-02-22T07:18:23.893" v="1"/>
        <pc:sldMkLst>
          <pc:docMk/>
          <pc:sldMk cId="736295071" sldId="256"/>
        </pc:sldMkLst>
        <pc:spChg chg="mod">
          <ac:chgData name="Cristian Chilipirea" userId="34ab170da5908fc4" providerId="LiveId" clId="{596E1F3E-4676-4812-A1F1-2A76B625ED19}" dt="2022-02-22T07:18:23.893" v="1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7767373" sldId="26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01234549" sldId="27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162570485" sldId="27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4753225" sldId="27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74654736" sldId="27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67328644" sldId="27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659919360" sldId="27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916643196" sldId="28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3196819" sldId="28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55782428" sldId="28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561949540" sldId="28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574763" sldId="28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51138356" sldId="286"/>
        </pc:sldMkLst>
      </pc:sldChg>
      <pc:sldChg chg="modSp add del mod">
        <pc:chgData name="Cristian Chilipirea" userId="34ab170da5908fc4" providerId="LiveId" clId="{596E1F3E-4676-4812-A1F1-2A76B625ED19}" dt="2022-02-22T07:19:06.179" v="6" actId="12"/>
        <pc:sldMkLst>
          <pc:docMk/>
          <pc:sldMk cId="3861329027" sldId="287"/>
        </pc:sldMkLst>
        <pc:spChg chg="mod">
          <ac:chgData name="Cristian Chilipirea" userId="34ab170da5908fc4" providerId="LiveId" clId="{596E1F3E-4676-4812-A1F1-2A76B625ED19}" dt="2022-02-22T07:19:06.179" v="6" actId="12"/>
          <ac:spMkLst>
            <pc:docMk/>
            <pc:sldMk cId="3861329027" sldId="287"/>
            <ac:spMk id="4" creationId="{B6EE1585-0E20-42BB-AE03-5B35A6DCCF62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3231888" sldId="29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05899310" sldId="32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46194697" sldId="33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178137936" sldId="7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960679834" sldId="769"/>
        </pc:sldMkLst>
      </pc:sldChg>
      <pc:sldChg chg="modSp add mod">
        <pc:chgData name="Cristian Chilipirea" userId="34ab170da5908fc4" providerId="LiveId" clId="{596E1F3E-4676-4812-A1F1-2A76B625ED19}" dt="2022-02-22T07:19:59.888" v="18" actId="692"/>
        <pc:sldMkLst>
          <pc:docMk/>
          <pc:sldMk cId="2503284157" sldId="770"/>
        </pc:sldMkLst>
        <pc:spChg chg="mod">
          <ac:chgData name="Cristian Chilipirea" userId="34ab170da5908fc4" providerId="LiveId" clId="{596E1F3E-4676-4812-A1F1-2A76B625ED19}" dt="2022-02-22T07:19:50.944" v="16" actId="207"/>
          <ac:spMkLst>
            <pc:docMk/>
            <pc:sldMk cId="2503284157" sldId="770"/>
            <ac:spMk id="5" creationId="{6A7132E2-1EFC-4CD9-B84A-4CA414B20D22}"/>
          </ac:spMkLst>
        </pc:spChg>
        <pc:spChg chg="mod">
          <ac:chgData name="Cristian Chilipirea" userId="34ab170da5908fc4" providerId="LiveId" clId="{596E1F3E-4676-4812-A1F1-2A76B625ED19}" dt="2022-02-22T07:19:29.442" v="8" actId="207"/>
          <ac:spMkLst>
            <pc:docMk/>
            <pc:sldMk cId="2503284157" sldId="770"/>
            <ac:spMk id="6" creationId="{E8AFAFFB-7C6E-4270-AB64-5378BA505357}"/>
          </ac:spMkLst>
        </pc:spChg>
        <pc:spChg chg="mod">
          <ac:chgData name="Cristian Chilipirea" userId="34ab170da5908fc4" providerId="LiveId" clId="{596E1F3E-4676-4812-A1F1-2A76B625ED19}" dt="2022-02-22T07:19:47.933" v="15" actId="207"/>
          <ac:spMkLst>
            <pc:docMk/>
            <pc:sldMk cId="2503284157" sldId="770"/>
            <ac:spMk id="8" creationId="{E8AB2DE7-84D9-4601-84C4-65693C2B886D}"/>
          </ac:spMkLst>
        </pc:spChg>
        <pc:cxnChg chg="mod">
          <ac:chgData name="Cristian Chilipirea" userId="34ab170da5908fc4" providerId="LiveId" clId="{596E1F3E-4676-4812-A1F1-2A76B625ED19}" dt="2022-02-22T07:19:59.888" v="18" actId="692"/>
          <ac:cxnSpMkLst>
            <pc:docMk/>
            <pc:sldMk cId="2503284157" sldId="770"/>
            <ac:cxnSpMk id="7" creationId="{85E845EE-76A7-421A-A484-1F0007BC375B}"/>
          </ac:cxnSpMkLst>
        </pc:cxnChg>
        <pc:cxnChg chg="mod">
          <ac:chgData name="Cristian Chilipirea" userId="34ab170da5908fc4" providerId="LiveId" clId="{596E1F3E-4676-4812-A1F1-2A76B625ED19}" dt="2022-02-22T07:19:57.556" v="17" actId="692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107840104" sldId="771"/>
        </pc:sldMkLst>
      </pc:sldChg>
      <pc:sldChg chg="modSp add mod">
        <pc:chgData name="Cristian Chilipirea" userId="34ab170da5908fc4" providerId="LiveId" clId="{596E1F3E-4676-4812-A1F1-2A76B625ED19}" dt="2022-02-22T07:20:12.219" v="20" actId="207"/>
        <pc:sldMkLst>
          <pc:docMk/>
          <pc:sldMk cId="2135805563" sldId="772"/>
        </pc:sldMkLst>
        <pc:spChg chg="mod">
          <ac:chgData name="Cristian Chilipirea" userId="34ab170da5908fc4" providerId="LiveId" clId="{596E1F3E-4676-4812-A1F1-2A76B625ED19}" dt="2022-02-22T07:20:12.219" v="20" actId="207"/>
          <ac:spMkLst>
            <pc:docMk/>
            <pc:sldMk cId="2135805563" sldId="772"/>
            <ac:spMk id="6" creationId="{7F5A2913-173E-45C9-89EC-9902336B0132}"/>
          </ac:spMkLst>
        </pc:spChg>
        <pc:cxnChg chg="mod">
          <ac:chgData name="Cristian Chilipirea" userId="34ab170da5908fc4" providerId="LiveId" clId="{596E1F3E-4676-4812-A1F1-2A76B625ED19}" dt="2022-02-22T07:20:10.342" v="19" actId="692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modSp add mod">
        <pc:chgData name="Cristian Chilipirea" userId="34ab170da5908fc4" providerId="LiveId" clId="{596E1F3E-4676-4812-A1F1-2A76B625ED19}" dt="2022-02-22T07:20:19.286" v="22" actId="692"/>
        <pc:sldMkLst>
          <pc:docMk/>
          <pc:sldMk cId="4064267910" sldId="773"/>
        </pc:sldMkLst>
        <pc:spChg chg="mod">
          <ac:chgData name="Cristian Chilipirea" userId="34ab170da5908fc4" providerId="LiveId" clId="{596E1F3E-4676-4812-A1F1-2A76B625ED19}" dt="2022-02-22T07:20:16.555" v="21" actId="207"/>
          <ac:spMkLst>
            <pc:docMk/>
            <pc:sldMk cId="4064267910" sldId="773"/>
            <ac:spMk id="6" creationId="{E4C2EACF-A56C-4CCC-A581-4D70FD45A523}"/>
          </ac:spMkLst>
        </pc:spChg>
        <pc:cxnChg chg="mod">
          <ac:chgData name="Cristian Chilipirea" userId="34ab170da5908fc4" providerId="LiveId" clId="{596E1F3E-4676-4812-A1F1-2A76B625ED19}" dt="2022-02-22T07:20:19.286" v="22" actId="692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modSp add mod">
        <pc:chgData name="Cristian Chilipirea" userId="34ab170da5908fc4" providerId="LiveId" clId="{596E1F3E-4676-4812-A1F1-2A76B625ED19}" dt="2022-02-22T07:20:29.278" v="24" actId="692"/>
        <pc:sldMkLst>
          <pc:docMk/>
          <pc:sldMk cId="4290135503" sldId="774"/>
        </pc:sldMkLst>
        <pc:spChg chg="mod">
          <ac:chgData name="Cristian Chilipirea" userId="34ab170da5908fc4" providerId="LiveId" clId="{596E1F3E-4676-4812-A1F1-2A76B625ED19}" dt="2022-02-22T07:20:26.048" v="23" actId="207"/>
          <ac:spMkLst>
            <pc:docMk/>
            <pc:sldMk cId="4290135503" sldId="774"/>
            <ac:spMk id="6" creationId="{0162A6A2-A343-4369-9AE2-BAAEBE6A2402}"/>
          </ac:spMkLst>
        </pc:spChg>
        <pc:cxnChg chg="mod">
          <ac:chgData name="Cristian Chilipirea" userId="34ab170da5908fc4" providerId="LiveId" clId="{596E1F3E-4676-4812-A1F1-2A76B625ED19}" dt="2022-02-22T07:20:29.278" v="24" actId="692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modSp add mod">
        <pc:chgData name="Cristian Chilipirea" userId="34ab170da5908fc4" providerId="LiveId" clId="{596E1F3E-4676-4812-A1F1-2A76B625ED19}" dt="2022-02-22T07:20:38.887" v="26" actId="207"/>
        <pc:sldMkLst>
          <pc:docMk/>
          <pc:sldMk cId="253222466" sldId="775"/>
        </pc:sldMkLst>
        <pc:spChg chg="mod">
          <ac:chgData name="Cristian Chilipirea" userId="34ab170da5908fc4" providerId="LiveId" clId="{596E1F3E-4676-4812-A1F1-2A76B625ED19}" dt="2022-02-22T07:20:38.887" v="26" actId="207"/>
          <ac:spMkLst>
            <pc:docMk/>
            <pc:sldMk cId="253222466" sldId="775"/>
            <ac:spMk id="6" creationId="{A74B1FAC-8EE0-4416-9308-F1C62B20A8F1}"/>
          </ac:spMkLst>
        </pc:spChg>
        <pc:cxnChg chg="mod">
          <ac:chgData name="Cristian Chilipirea" userId="34ab170da5908fc4" providerId="LiveId" clId="{596E1F3E-4676-4812-A1F1-2A76B625ED19}" dt="2022-02-22T07:20:35.869" v="25" actId="692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modSp add mod">
        <pc:chgData name="Cristian Chilipirea" userId="34ab170da5908fc4" providerId="LiveId" clId="{596E1F3E-4676-4812-A1F1-2A76B625ED19}" dt="2022-02-22T07:20:46.794" v="28" actId="692"/>
        <pc:sldMkLst>
          <pc:docMk/>
          <pc:sldMk cId="3879953388" sldId="776"/>
        </pc:sldMkLst>
        <pc:spChg chg="mod">
          <ac:chgData name="Cristian Chilipirea" userId="34ab170da5908fc4" providerId="LiveId" clId="{596E1F3E-4676-4812-A1F1-2A76B625ED19}" dt="2022-02-22T07:20:43.608" v="27" actId="207"/>
          <ac:spMkLst>
            <pc:docMk/>
            <pc:sldMk cId="3879953388" sldId="776"/>
            <ac:spMk id="6" creationId="{153ACD42-3434-45DC-94F6-52E5A30EF4E4}"/>
          </ac:spMkLst>
        </pc:spChg>
        <pc:cxnChg chg="mod">
          <ac:chgData name="Cristian Chilipirea" userId="34ab170da5908fc4" providerId="LiveId" clId="{596E1F3E-4676-4812-A1F1-2A76B625ED19}" dt="2022-02-22T07:20:46.794" v="28" actId="692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modSp add mod">
        <pc:chgData name="Cristian Chilipirea" userId="34ab170da5908fc4" providerId="LiveId" clId="{596E1F3E-4676-4812-A1F1-2A76B625ED19}" dt="2022-02-22T07:20:58.448" v="32" actId="207"/>
        <pc:sldMkLst>
          <pc:docMk/>
          <pc:sldMk cId="842499470" sldId="777"/>
        </pc:sldMkLst>
        <pc:spChg chg="mod">
          <ac:chgData name="Cristian Chilipirea" userId="34ab170da5908fc4" providerId="LiveId" clId="{596E1F3E-4676-4812-A1F1-2A76B625ED19}" dt="2022-02-22T07:20:52.782" v="29" actId="207"/>
          <ac:spMkLst>
            <pc:docMk/>
            <pc:sldMk cId="842499470" sldId="777"/>
            <ac:spMk id="9" creationId="{BF670679-7310-44FF-9438-F3ED861E6704}"/>
          </ac:spMkLst>
        </pc:spChg>
        <pc:spChg chg="mod">
          <ac:chgData name="Cristian Chilipirea" userId="34ab170da5908fc4" providerId="LiveId" clId="{596E1F3E-4676-4812-A1F1-2A76B625ED19}" dt="2022-02-22T07:20:54.424" v="30" actId="207"/>
          <ac:spMkLst>
            <pc:docMk/>
            <pc:sldMk cId="842499470" sldId="777"/>
            <ac:spMk id="10" creationId="{7A664BE1-EE78-48C0-85D8-9FFBA7FF3524}"/>
          </ac:spMkLst>
        </pc:spChg>
        <pc:spChg chg="mod">
          <ac:chgData name="Cristian Chilipirea" userId="34ab170da5908fc4" providerId="LiveId" clId="{596E1F3E-4676-4812-A1F1-2A76B625ED19}" dt="2022-02-22T07:20:58.448" v="32" actId="207"/>
          <ac:spMkLst>
            <pc:docMk/>
            <pc:sldMk cId="842499470" sldId="777"/>
            <ac:spMk id="11" creationId="{F3158868-C53D-44B6-99F2-6F695027C73C}"/>
          </ac:spMkLst>
        </pc:spChg>
        <pc:spChg chg="mod">
          <ac:chgData name="Cristian Chilipirea" userId="34ab170da5908fc4" providerId="LiveId" clId="{596E1F3E-4676-4812-A1F1-2A76B625ED19}" dt="2022-02-22T07:20:56.426" v="31" actId="207"/>
          <ac:spMkLst>
            <pc:docMk/>
            <pc:sldMk cId="842499470" sldId="777"/>
            <ac:spMk id="12" creationId="{2FBA8D52-7047-4B0A-B8A6-5D0F3AE6EDDF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80361878" sldId="778"/>
        </pc:sldMkLst>
      </pc:sldChg>
      <pc:sldChg chg="modSp add mod">
        <pc:chgData name="Cristian Chilipirea" userId="34ab170da5908fc4" providerId="LiveId" clId="{596E1F3E-4676-4812-A1F1-2A76B625ED19}" dt="2022-02-22T07:22:35.802" v="43" actId="207"/>
        <pc:sldMkLst>
          <pc:docMk/>
          <pc:sldMk cId="3923119733" sldId="779"/>
        </pc:sldMkLst>
        <pc:spChg chg="mod">
          <ac:chgData name="Cristian Chilipirea" userId="34ab170da5908fc4" providerId="LiveId" clId="{596E1F3E-4676-4812-A1F1-2A76B625ED19}" dt="2022-02-22T07:22:28.518" v="41" actId="207"/>
          <ac:spMkLst>
            <pc:docMk/>
            <pc:sldMk cId="3923119733" sldId="779"/>
            <ac:spMk id="5" creationId="{E378365B-4BB4-4F26-A395-03FDBEACFADA}"/>
          </ac:spMkLst>
        </pc:spChg>
        <pc:spChg chg="mod">
          <ac:chgData name="Cristian Chilipirea" userId="34ab170da5908fc4" providerId="LiveId" clId="{596E1F3E-4676-4812-A1F1-2A76B625ED19}" dt="2022-02-22T07:21:34.030" v="37" actId="207"/>
          <ac:spMkLst>
            <pc:docMk/>
            <pc:sldMk cId="3923119733" sldId="779"/>
            <ac:spMk id="6" creationId="{93B76196-E042-4F7D-A64F-1B1B9EA6A68B}"/>
          </ac:spMkLst>
        </pc:spChg>
        <pc:spChg chg="mod">
          <ac:chgData name="Cristian Chilipirea" userId="34ab170da5908fc4" providerId="LiveId" clId="{596E1F3E-4676-4812-A1F1-2A76B625ED19}" dt="2022-02-22T07:21:23.607" v="35" actId="207"/>
          <ac:spMkLst>
            <pc:docMk/>
            <pc:sldMk cId="3923119733" sldId="779"/>
            <ac:spMk id="9" creationId="{D18CB1CC-7D5B-4E17-875F-2AF7493077A8}"/>
          </ac:spMkLst>
        </pc:spChg>
        <pc:spChg chg="mod">
          <ac:chgData name="Cristian Chilipirea" userId="34ab170da5908fc4" providerId="LiveId" clId="{596E1F3E-4676-4812-A1F1-2A76B625ED19}" dt="2022-02-22T07:22:35.802" v="43" actId="207"/>
          <ac:spMkLst>
            <pc:docMk/>
            <pc:sldMk cId="3923119733" sldId="779"/>
            <ac:spMk id="10" creationId="{410C2222-4FDB-4241-923A-63405EE8541A}"/>
          </ac:spMkLst>
        </pc:spChg>
        <pc:spChg chg="mod">
          <ac:chgData name="Cristian Chilipirea" userId="34ab170da5908fc4" providerId="LiveId" clId="{596E1F3E-4676-4812-A1F1-2A76B625ED19}" dt="2022-02-22T07:21:48.148" v="39" actId="207"/>
          <ac:spMkLst>
            <pc:docMk/>
            <pc:sldMk cId="3923119733" sldId="779"/>
            <ac:spMk id="11" creationId="{0F88A7F6-5BED-4AC7-B701-487A939E04D3}"/>
          </ac:spMkLst>
        </pc:spChg>
      </pc:sldChg>
      <pc:sldChg chg="modSp add mod">
        <pc:chgData name="Cristian Chilipirea" userId="34ab170da5908fc4" providerId="LiveId" clId="{596E1F3E-4676-4812-A1F1-2A76B625ED19}" dt="2022-02-22T07:23:50.801" v="56" actId="207"/>
        <pc:sldMkLst>
          <pc:docMk/>
          <pc:sldMk cId="2070027484" sldId="780"/>
        </pc:sldMkLst>
        <pc:spChg chg="mod">
          <ac:chgData name="Cristian Chilipirea" userId="34ab170da5908fc4" providerId="LiveId" clId="{596E1F3E-4676-4812-A1F1-2A76B625ED19}" dt="2022-02-22T07:23:46.687" v="54" actId="207"/>
          <ac:spMkLst>
            <pc:docMk/>
            <pc:sldMk cId="2070027484" sldId="780"/>
            <ac:spMk id="5" creationId="{3964CAD0-0847-4DEA-8ACC-D606F6395437}"/>
          </ac:spMkLst>
        </pc:spChg>
        <pc:spChg chg="mod">
          <ac:chgData name="Cristian Chilipirea" userId="34ab170da5908fc4" providerId="LiveId" clId="{596E1F3E-4676-4812-A1F1-2A76B625ED19}" dt="2022-02-22T07:23:48.790" v="55" actId="207"/>
          <ac:spMkLst>
            <pc:docMk/>
            <pc:sldMk cId="2070027484" sldId="780"/>
            <ac:spMk id="6" creationId="{2CC5F994-ED75-4F90-8B6E-59D14D043A35}"/>
          </ac:spMkLst>
        </pc:spChg>
        <pc:spChg chg="mod">
          <ac:chgData name="Cristian Chilipirea" userId="34ab170da5908fc4" providerId="LiveId" clId="{596E1F3E-4676-4812-A1F1-2A76B625ED19}" dt="2022-02-22T07:23:03.015" v="46" actId="207"/>
          <ac:spMkLst>
            <pc:docMk/>
            <pc:sldMk cId="2070027484" sldId="780"/>
            <ac:spMk id="9" creationId="{BDC1326C-37F7-4468-8923-4C17C498AE77}"/>
          </ac:spMkLst>
        </pc:spChg>
        <pc:spChg chg="mod">
          <ac:chgData name="Cristian Chilipirea" userId="34ab170da5908fc4" providerId="LiveId" clId="{596E1F3E-4676-4812-A1F1-2A76B625ED19}" dt="2022-02-22T07:23:24.278" v="51" actId="207"/>
          <ac:spMkLst>
            <pc:docMk/>
            <pc:sldMk cId="2070027484" sldId="780"/>
            <ac:spMk id="10" creationId="{299071E4-EAC5-453D-97C6-B73D01025E89}"/>
          </ac:spMkLst>
        </pc:spChg>
        <pc:spChg chg="mod">
          <ac:chgData name="Cristian Chilipirea" userId="34ab170da5908fc4" providerId="LiveId" clId="{596E1F3E-4676-4812-A1F1-2A76B625ED19}" dt="2022-02-22T07:23:36.633" v="53" actId="207"/>
          <ac:spMkLst>
            <pc:docMk/>
            <pc:sldMk cId="2070027484" sldId="780"/>
            <ac:spMk id="11" creationId="{4B55BB0D-9D6C-4297-AE4C-85EF1CD8F4D8}"/>
          </ac:spMkLst>
        </pc:spChg>
        <pc:spChg chg="mod">
          <ac:chgData name="Cristian Chilipirea" userId="34ab170da5908fc4" providerId="LiveId" clId="{596E1F3E-4676-4812-A1F1-2A76B625ED19}" dt="2022-02-22T07:23:50.801" v="56" actId="207"/>
          <ac:spMkLst>
            <pc:docMk/>
            <pc:sldMk cId="2070027484" sldId="780"/>
            <ac:spMk id="12" creationId="{9539AF08-CB0D-42F4-82FF-EFECA91EE77B}"/>
          </ac:spMkLst>
        </pc:spChg>
      </pc:sldChg>
      <pc:sldChg chg="modSp add mod">
        <pc:chgData name="Cristian Chilipirea" userId="34ab170da5908fc4" providerId="LiveId" clId="{596E1F3E-4676-4812-A1F1-2A76B625ED19}" dt="2022-02-22T07:24:35.912" v="65" actId="207"/>
        <pc:sldMkLst>
          <pc:docMk/>
          <pc:sldMk cId="2441916615" sldId="781"/>
        </pc:sldMkLst>
        <pc:spChg chg="mod">
          <ac:chgData name="Cristian Chilipirea" userId="34ab170da5908fc4" providerId="LiveId" clId="{596E1F3E-4676-4812-A1F1-2A76B625ED19}" dt="2022-02-22T07:24:32.828" v="64" actId="207"/>
          <ac:spMkLst>
            <pc:docMk/>
            <pc:sldMk cId="2441916615" sldId="781"/>
            <ac:spMk id="5" creationId="{B1059100-F43F-4EDA-BE62-A7BECC6BB991}"/>
          </ac:spMkLst>
        </pc:spChg>
        <pc:spChg chg="mod">
          <ac:chgData name="Cristian Chilipirea" userId="34ab170da5908fc4" providerId="LiveId" clId="{596E1F3E-4676-4812-A1F1-2A76B625ED19}" dt="2022-02-22T07:24:35.912" v="65" actId="207"/>
          <ac:spMkLst>
            <pc:docMk/>
            <pc:sldMk cId="2441916615" sldId="781"/>
            <ac:spMk id="6" creationId="{86AE70E6-8383-46F7-AD15-2654F092E9DC}"/>
          </ac:spMkLst>
        </pc:spChg>
        <pc:spChg chg="mod">
          <ac:chgData name="Cristian Chilipirea" userId="34ab170da5908fc4" providerId="LiveId" clId="{596E1F3E-4676-4812-A1F1-2A76B625ED19}" dt="2022-02-22T07:24:08.925" v="59" actId="207"/>
          <ac:spMkLst>
            <pc:docMk/>
            <pc:sldMk cId="2441916615" sldId="781"/>
            <ac:spMk id="7" creationId="{5DE29516-CE8E-4138-B421-9E00AD2F93F4}"/>
          </ac:spMkLst>
        </pc:spChg>
        <pc:spChg chg="mod">
          <ac:chgData name="Cristian Chilipirea" userId="34ab170da5908fc4" providerId="LiveId" clId="{596E1F3E-4676-4812-A1F1-2A76B625ED19}" dt="2022-02-22T07:24:26.930" v="63" actId="207"/>
          <ac:spMkLst>
            <pc:docMk/>
            <pc:sldMk cId="2441916615" sldId="781"/>
            <ac:spMk id="10" creationId="{1396467B-DAE3-448A-AB10-2209894BBBA4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546373737" sldId="782"/>
        </pc:sldMkLst>
      </pc:sldChg>
      <pc:sldChg chg="modSp add mod">
        <pc:chgData name="Cristian Chilipirea" userId="34ab170da5908fc4" providerId="LiveId" clId="{596E1F3E-4676-4812-A1F1-2A76B625ED19}" dt="2022-02-22T07:25:41.837" v="78" actId="207"/>
        <pc:sldMkLst>
          <pc:docMk/>
          <pc:sldMk cId="3205224874" sldId="783"/>
        </pc:sldMkLst>
        <pc:spChg chg="mod">
          <ac:chgData name="Cristian Chilipirea" userId="34ab170da5908fc4" providerId="LiveId" clId="{596E1F3E-4676-4812-A1F1-2A76B625ED19}" dt="2022-02-22T07:25:40.004" v="77" actId="207"/>
          <ac:spMkLst>
            <pc:docMk/>
            <pc:sldMk cId="3205224874" sldId="783"/>
            <ac:spMk id="5" creationId="{DD4877C7-63E4-402E-89D9-55B61B560D8A}"/>
          </ac:spMkLst>
        </pc:spChg>
        <pc:spChg chg="mod">
          <ac:chgData name="Cristian Chilipirea" userId="34ab170da5908fc4" providerId="LiveId" clId="{596E1F3E-4676-4812-A1F1-2A76B625ED19}" dt="2022-02-22T07:25:25.162" v="74" actId="207"/>
          <ac:spMkLst>
            <pc:docMk/>
            <pc:sldMk cId="3205224874" sldId="783"/>
            <ac:spMk id="6" creationId="{8CCC62BA-2B2E-457B-B1C9-0575EF7621A5}"/>
          </ac:spMkLst>
        </pc:spChg>
        <pc:spChg chg="mod">
          <ac:chgData name="Cristian Chilipirea" userId="34ab170da5908fc4" providerId="LiveId" clId="{596E1F3E-4676-4812-A1F1-2A76B625ED19}" dt="2022-02-22T07:25:36.176" v="76" actId="207"/>
          <ac:spMkLst>
            <pc:docMk/>
            <pc:sldMk cId="3205224874" sldId="783"/>
            <ac:spMk id="7" creationId="{F88D3AA1-641B-469C-ACF4-93585775A26C}"/>
          </ac:spMkLst>
        </pc:spChg>
        <pc:spChg chg="mod">
          <ac:chgData name="Cristian Chilipirea" userId="34ab170da5908fc4" providerId="LiveId" clId="{596E1F3E-4676-4812-A1F1-2A76B625ED19}" dt="2022-02-22T07:25:41.837" v="78" actId="207"/>
          <ac:spMkLst>
            <pc:docMk/>
            <pc:sldMk cId="3205224874" sldId="783"/>
            <ac:spMk id="8" creationId="{A2AB1E8B-C4B4-44D0-B2EC-36684598AECA}"/>
          </ac:spMkLst>
        </pc:spChg>
        <pc:spChg chg="mod">
          <ac:chgData name="Cristian Chilipirea" userId="34ab170da5908fc4" providerId="LiveId" clId="{596E1F3E-4676-4812-A1F1-2A76B625ED19}" dt="2022-02-22T07:25:02.471" v="67" actId="207"/>
          <ac:spMkLst>
            <pc:docMk/>
            <pc:sldMk cId="3205224874" sldId="783"/>
            <ac:spMk id="11" creationId="{313B229C-9EDE-45C5-BDAE-0A80EC3DEF9A}"/>
          </ac:spMkLst>
        </pc:spChg>
        <pc:spChg chg="mod">
          <ac:chgData name="Cristian Chilipirea" userId="34ab170da5908fc4" providerId="LiveId" clId="{596E1F3E-4676-4812-A1F1-2A76B625ED19}" dt="2022-02-22T07:25:04.996" v="68" actId="207"/>
          <ac:spMkLst>
            <pc:docMk/>
            <pc:sldMk cId="3205224874" sldId="783"/>
            <ac:spMk id="12" creationId="{CCC9B398-4499-4FE3-945F-E3A1C9E3569B}"/>
          </ac:spMkLst>
        </pc:spChg>
        <pc:spChg chg="mod">
          <ac:chgData name="Cristian Chilipirea" userId="34ab170da5908fc4" providerId="LiveId" clId="{596E1F3E-4676-4812-A1F1-2A76B625ED19}" dt="2022-02-22T07:25:17.559" v="72" actId="207"/>
          <ac:spMkLst>
            <pc:docMk/>
            <pc:sldMk cId="3205224874" sldId="783"/>
            <ac:spMk id="13" creationId="{1693152F-58F2-407E-A5B9-4D29AC71EEE5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07098334" sldId="784"/>
        </pc:sldMkLst>
      </pc:sldChg>
      <pc:sldChg chg="modSp add mod">
        <pc:chgData name="Cristian Chilipirea" userId="34ab170da5908fc4" providerId="LiveId" clId="{596E1F3E-4676-4812-A1F1-2A76B625ED19}" dt="2022-02-22T07:26:12.672" v="85" actId="207"/>
        <pc:sldMkLst>
          <pc:docMk/>
          <pc:sldMk cId="4181334357" sldId="785"/>
        </pc:sldMkLst>
        <pc:spChg chg="mod">
          <ac:chgData name="Cristian Chilipirea" userId="34ab170da5908fc4" providerId="LiveId" clId="{596E1F3E-4676-4812-A1F1-2A76B625ED19}" dt="2022-02-22T07:26:12.672" v="85" actId="207"/>
          <ac:spMkLst>
            <pc:docMk/>
            <pc:sldMk cId="4181334357" sldId="785"/>
            <ac:spMk id="5" creationId="{3DD93EB8-EFC0-41D0-9855-D86DF4790CBC}"/>
          </ac:spMkLst>
        </pc:spChg>
        <pc:spChg chg="mod">
          <ac:chgData name="Cristian Chilipirea" userId="34ab170da5908fc4" providerId="LiveId" clId="{596E1F3E-4676-4812-A1F1-2A76B625ED19}" dt="2022-02-22T07:26:01.518" v="81" actId="207"/>
          <ac:spMkLst>
            <pc:docMk/>
            <pc:sldMk cId="4181334357" sldId="785"/>
            <ac:spMk id="6" creationId="{94C60820-4265-4256-BD3E-FF84D198EC77}"/>
          </ac:spMkLst>
        </pc:spChg>
        <pc:spChg chg="mod">
          <ac:chgData name="Cristian Chilipirea" userId="34ab170da5908fc4" providerId="LiveId" clId="{596E1F3E-4676-4812-A1F1-2A76B625ED19}" dt="2022-02-22T07:26:03.549" v="82" actId="207"/>
          <ac:spMkLst>
            <pc:docMk/>
            <pc:sldMk cId="4181334357" sldId="785"/>
            <ac:spMk id="7" creationId="{6E7D83ED-D750-41BD-B877-C52BCCD4E948}"/>
          </ac:spMkLst>
        </pc:spChg>
        <pc:spChg chg="mod">
          <ac:chgData name="Cristian Chilipirea" userId="34ab170da5908fc4" providerId="LiveId" clId="{596E1F3E-4676-4812-A1F1-2A76B625ED19}" dt="2022-02-22T07:26:05.397" v="83" actId="207"/>
          <ac:spMkLst>
            <pc:docMk/>
            <pc:sldMk cId="4181334357" sldId="785"/>
            <ac:spMk id="8" creationId="{216C23F2-B646-4785-9FD8-409915F33C52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674756703" sldId="78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92462988" sldId="787"/>
        </pc:sldMkLst>
      </pc:sldChg>
      <pc:sldChg chg="modSp add mod">
        <pc:chgData name="Cristian Chilipirea" userId="34ab170da5908fc4" providerId="LiveId" clId="{596E1F3E-4676-4812-A1F1-2A76B625ED19}" dt="2022-02-22T07:26:29.445" v="89" actId="207"/>
        <pc:sldMkLst>
          <pc:docMk/>
          <pc:sldMk cId="2995820930" sldId="788"/>
        </pc:sldMkLst>
        <pc:spChg chg="mod">
          <ac:chgData name="Cristian Chilipirea" userId="34ab170da5908fc4" providerId="LiveId" clId="{596E1F3E-4676-4812-A1F1-2A76B625ED19}" dt="2022-02-22T07:26:27.593" v="88" actId="207"/>
          <ac:spMkLst>
            <pc:docMk/>
            <pc:sldMk cId="2995820930" sldId="788"/>
            <ac:spMk id="5" creationId="{81638039-7001-4574-B557-4ED802CEECC9}"/>
          </ac:spMkLst>
        </pc:spChg>
        <pc:spChg chg="mod">
          <ac:chgData name="Cristian Chilipirea" userId="34ab170da5908fc4" providerId="LiveId" clId="{596E1F3E-4676-4812-A1F1-2A76B625ED19}" dt="2022-02-22T07:26:29.445" v="89" actId="207"/>
          <ac:spMkLst>
            <pc:docMk/>
            <pc:sldMk cId="2995820930" sldId="788"/>
            <ac:spMk id="6" creationId="{E3DB0155-CB5D-45EA-B2B0-D87C01BBE936}"/>
          </ac:spMkLst>
        </pc:spChg>
        <pc:spChg chg="mod">
          <ac:chgData name="Cristian Chilipirea" userId="34ab170da5908fc4" providerId="LiveId" clId="{596E1F3E-4676-4812-A1F1-2A76B625ED19}" dt="2022-02-22T07:26:23.460" v="86" actId="207"/>
          <ac:spMkLst>
            <pc:docMk/>
            <pc:sldMk cId="2995820930" sldId="788"/>
            <ac:spMk id="8" creationId="{CFBB5E62-743A-46F1-9AB7-4857C56D6CA2}"/>
          </ac:spMkLst>
        </pc:spChg>
        <pc:spChg chg="mod">
          <ac:chgData name="Cristian Chilipirea" userId="34ab170da5908fc4" providerId="LiveId" clId="{596E1F3E-4676-4812-A1F1-2A76B625ED19}" dt="2022-02-22T07:26:25.627" v="87" actId="207"/>
          <ac:spMkLst>
            <pc:docMk/>
            <pc:sldMk cId="2995820930" sldId="788"/>
            <ac:spMk id="9" creationId="{81E65E1F-5880-4D20-94F1-0986F9ACE8A2}"/>
          </ac:spMkLst>
        </pc:spChg>
      </pc:sldChg>
      <pc:sldChg chg="modSp add mod">
        <pc:chgData name="Cristian Chilipirea" userId="34ab170da5908fc4" providerId="LiveId" clId="{596E1F3E-4676-4812-A1F1-2A76B625ED19}" dt="2022-02-22T07:27:08.949" v="99" actId="207"/>
        <pc:sldMkLst>
          <pc:docMk/>
          <pc:sldMk cId="3587982092" sldId="789"/>
        </pc:sldMkLst>
        <pc:spChg chg="mod">
          <ac:chgData name="Cristian Chilipirea" userId="34ab170da5908fc4" providerId="LiveId" clId="{596E1F3E-4676-4812-A1F1-2A76B625ED19}" dt="2022-02-22T07:26:32.907" v="90" actId="207"/>
          <ac:spMkLst>
            <pc:docMk/>
            <pc:sldMk cId="3587982092" sldId="789"/>
            <ac:spMk id="5" creationId="{45704483-BDBD-47F8-A821-76DD5119DB12}"/>
          </ac:spMkLst>
        </pc:spChg>
        <pc:spChg chg="mod">
          <ac:chgData name="Cristian Chilipirea" userId="34ab170da5908fc4" providerId="LiveId" clId="{596E1F3E-4676-4812-A1F1-2A76B625ED19}" dt="2022-02-22T07:26:38.366" v="93" actId="207"/>
          <ac:spMkLst>
            <pc:docMk/>
            <pc:sldMk cId="3587982092" sldId="789"/>
            <ac:spMk id="6" creationId="{2B2658D5-20B8-416B-AFC5-6BC6D2464B26}"/>
          </ac:spMkLst>
        </pc:spChg>
        <pc:spChg chg="mod">
          <ac:chgData name="Cristian Chilipirea" userId="34ab170da5908fc4" providerId="LiveId" clId="{596E1F3E-4676-4812-A1F1-2A76B625ED19}" dt="2022-02-22T07:26:34.499" v="91" actId="207"/>
          <ac:spMkLst>
            <pc:docMk/>
            <pc:sldMk cId="3587982092" sldId="789"/>
            <ac:spMk id="8" creationId="{890C344F-81C1-44A9-911A-9CF51C107AF1}"/>
          </ac:spMkLst>
        </pc:spChg>
        <pc:spChg chg="mod">
          <ac:chgData name="Cristian Chilipirea" userId="34ab170da5908fc4" providerId="LiveId" clId="{596E1F3E-4676-4812-A1F1-2A76B625ED19}" dt="2022-02-22T07:26:36.418" v="92" actId="207"/>
          <ac:spMkLst>
            <pc:docMk/>
            <pc:sldMk cId="3587982092" sldId="789"/>
            <ac:spMk id="9" creationId="{1F77C178-819C-4924-8DD2-96728076823D}"/>
          </ac:spMkLst>
        </pc:spChg>
        <pc:spChg chg="mod">
          <ac:chgData name="Cristian Chilipirea" userId="34ab170da5908fc4" providerId="LiveId" clId="{596E1F3E-4676-4812-A1F1-2A76B625ED19}" dt="2022-02-22T07:26:46.002" v="94" actId="207"/>
          <ac:spMkLst>
            <pc:docMk/>
            <pc:sldMk cId="3587982092" sldId="789"/>
            <ac:spMk id="10" creationId="{5B6A2A7E-5F66-4CFC-B4C9-B2B32DDF05F7}"/>
          </ac:spMkLst>
        </pc:spChg>
        <pc:spChg chg="mod">
          <ac:chgData name="Cristian Chilipirea" userId="34ab170da5908fc4" providerId="LiveId" clId="{596E1F3E-4676-4812-A1F1-2A76B625ED19}" dt="2022-02-22T07:27:08.949" v="99" actId="207"/>
          <ac:spMkLst>
            <pc:docMk/>
            <pc:sldMk cId="3587982092" sldId="789"/>
            <ac:spMk id="11" creationId="{2C23594B-ACE4-4442-AE35-6CE9E97B32F7}"/>
          </ac:spMkLst>
        </pc:spChg>
        <pc:spChg chg="mod">
          <ac:chgData name="Cristian Chilipirea" userId="34ab170da5908fc4" providerId="LiveId" clId="{596E1F3E-4676-4812-A1F1-2A76B625ED19}" dt="2022-02-22T07:26:48.063" v="95" actId="207"/>
          <ac:spMkLst>
            <pc:docMk/>
            <pc:sldMk cId="3587982092" sldId="789"/>
            <ac:spMk id="12" creationId="{2ABE8297-342D-4120-921D-7A971FB0DEA7}"/>
          </ac:spMkLst>
        </pc:sp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3" creationId="{448F8B6D-950E-4B19-BE47-FE8DF8DE627E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4" creationId="{01C21718-AB98-422E-AABF-855B4F492ED7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5" creationId="{E404443C-91C4-47E6-AFFF-D7F2375E93DA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modSp add mod">
        <pc:chgData name="Cristian Chilipirea" userId="34ab170da5908fc4" providerId="LiveId" clId="{596E1F3E-4676-4812-A1F1-2A76B625ED19}" dt="2022-02-22T07:27:51.228" v="110" actId="207"/>
        <pc:sldMkLst>
          <pc:docMk/>
          <pc:sldMk cId="2937599258" sldId="790"/>
        </pc:sldMkLst>
        <pc:spChg chg="mod">
          <ac:chgData name="Cristian Chilipirea" userId="34ab170da5908fc4" providerId="LiveId" clId="{596E1F3E-4676-4812-A1F1-2A76B625ED19}" dt="2022-02-22T07:27:37.432" v="102" actId="207"/>
          <ac:spMkLst>
            <pc:docMk/>
            <pc:sldMk cId="2937599258" sldId="790"/>
            <ac:spMk id="5" creationId="{7E919C32-DCF5-454A-89E2-107024FBCE78}"/>
          </ac:spMkLst>
        </pc:spChg>
        <pc:spChg chg="mod">
          <ac:chgData name="Cristian Chilipirea" userId="34ab170da5908fc4" providerId="LiveId" clId="{596E1F3E-4676-4812-A1F1-2A76B625ED19}" dt="2022-02-22T07:27:35.815" v="101" actId="207"/>
          <ac:spMkLst>
            <pc:docMk/>
            <pc:sldMk cId="2937599258" sldId="790"/>
            <ac:spMk id="6" creationId="{4D6E3EBB-1072-4072-AAB7-B38DD8DB1E5B}"/>
          </ac:spMkLst>
        </pc:spChg>
        <pc:spChg chg="mod">
          <ac:chgData name="Cristian Chilipirea" userId="34ab170da5908fc4" providerId="LiveId" clId="{596E1F3E-4676-4812-A1F1-2A76B625ED19}" dt="2022-02-22T07:27:41.399" v="104" actId="207"/>
          <ac:spMkLst>
            <pc:docMk/>
            <pc:sldMk cId="2937599258" sldId="790"/>
            <ac:spMk id="8" creationId="{90014863-D0E9-43A1-A015-1AB837DCDB02}"/>
          </ac:spMkLst>
        </pc:spChg>
        <pc:spChg chg="mod">
          <ac:chgData name="Cristian Chilipirea" userId="34ab170da5908fc4" providerId="LiveId" clId="{596E1F3E-4676-4812-A1F1-2A76B625ED19}" dt="2022-02-22T07:27:43.551" v="105" actId="207"/>
          <ac:spMkLst>
            <pc:docMk/>
            <pc:sldMk cId="2937599258" sldId="790"/>
            <ac:spMk id="9" creationId="{FDC23FB1-FD05-42DF-816D-4833891AE59F}"/>
          </ac:spMkLst>
        </pc:spChg>
        <pc:spChg chg="mod">
          <ac:chgData name="Cristian Chilipirea" userId="34ab170da5908fc4" providerId="LiveId" clId="{596E1F3E-4676-4812-A1F1-2A76B625ED19}" dt="2022-02-22T07:27:49.485" v="109" actId="207"/>
          <ac:spMkLst>
            <pc:docMk/>
            <pc:sldMk cId="2937599258" sldId="790"/>
            <ac:spMk id="10" creationId="{C5A40428-211B-4E6D-9EAA-30002F416D61}"/>
          </ac:spMkLst>
        </pc:spChg>
        <pc:spChg chg="mod">
          <ac:chgData name="Cristian Chilipirea" userId="34ab170da5908fc4" providerId="LiveId" clId="{596E1F3E-4676-4812-A1F1-2A76B625ED19}" dt="2022-02-22T07:27:46.174" v="106" actId="207"/>
          <ac:spMkLst>
            <pc:docMk/>
            <pc:sldMk cId="2937599258" sldId="790"/>
            <ac:spMk id="11" creationId="{8A508AE6-BC79-4F09-80D7-69320DF07705}"/>
          </ac:spMkLst>
        </pc:spChg>
        <pc:spChg chg="mod">
          <ac:chgData name="Cristian Chilipirea" userId="34ab170da5908fc4" providerId="LiveId" clId="{596E1F3E-4676-4812-A1F1-2A76B625ED19}" dt="2022-02-22T07:27:51.228" v="110" actId="207"/>
          <ac:spMkLst>
            <pc:docMk/>
            <pc:sldMk cId="2937599258" sldId="790"/>
            <ac:spMk id="12" creationId="{C7ACAB71-D4AE-4233-8A93-33D9A6690152}"/>
          </ac:spMkLst>
        </pc:spChg>
        <pc:spChg chg="mod">
          <ac:chgData name="Cristian Chilipirea" userId="34ab170da5908fc4" providerId="LiveId" clId="{596E1F3E-4676-4812-A1F1-2A76B625ED19}" dt="2022-02-22T07:27:39.225" v="103" actId="207"/>
          <ac:spMkLst>
            <pc:docMk/>
            <pc:sldMk cId="2937599258" sldId="790"/>
            <ac:spMk id="18" creationId="{03F13178-9404-48D5-99E5-E2D55ABECEF8}"/>
          </ac:spMkLst>
        </pc:sp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3" creationId="{39420699-C1D9-4A87-9991-21D142450C06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4" creationId="{1CC0282A-F0C6-4564-9DE7-440D8FB36557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5" creationId="{FD1D1CEB-9BB3-4127-B22E-2D7531C45055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6" creationId="{193E0481-B303-43F7-9BC6-C2949C81A48C}"/>
          </ac:cxnSpMkLst>
        </pc:cxnChg>
      </pc:sldChg>
      <pc:sldChg chg="modSp add mod">
        <pc:chgData name="Cristian Chilipirea" userId="34ab170da5908fc4" providerId="LiveId" clId="{596E1F3E-4676-4812-A1F1-2A76B625ED19}" dt="2022-02-22T07:28:21.084" v="118" actId="692"/>
        <pc:sldMkLst>
          <pc:docMk/>
          <pc:sldMk cId="2535238227" sldId="791"/>
        </pc:sldMkLst>
        <pc:spChg chg="mod">
          <ac:chgData name="Cristian Chilipirea" userId="34ab170da5908fc4" providerId="LiveId" clId="{596E1F3E-4676-4812-A1F1-2A76B625ED19}" dt="2022-02-22T07:28:03.520" v="113" actId="207"/>
          <ac:spMkLst>
            <pc:docMk/>
            <pc:sldMk cId="2535238227" sldId="791"/>
            <ac:spMk id="5" creationId="{DCFFB3F1-B982-4CC4-830F-F08C4D377FC7}"/>
          </ac:spMkLst>
        </pc:spChg>
        <pc:spChg chg="mod">
          <ac:chgData name="Cristian Chilipirea" userId="34ab170da5908fc4" providerId="LiveId" clId="{596E1F3E-4676-4812-A1F1-2A76B625ED19}" dt="2022-02-22T07:28:12.426" v="117" actId="207"/>
          <ac:spMkLst>
            <pc:docMk/>
            <pc:sldMk cId="2535238227" sldId="791"/>
            <ac:spMk id="6" creationId="{7C1BE461-EC65-4E6D-93F2-954091F782F1}"/>
          </ac:spMkLst>
        </pc:spChg>
        <pc:spChg chg="mod">
          <ac:chgData name="Cristian Chilipirea" userId="34ab170da5908fc4" providerId="LiveId" clId="{596E1F3E-4676-4812-A1F1-2A76B625ED19}" dt="2022-02-22T07:27:59.692" v="111" actId="207"/>
          <ac:spMkLst>
            <pc:docMk/>
            <pc:sldMk cId="2535238227" sldId="791"/>
            <ac:spMk id="8" creationId="{8FCECA1E-0892-4B11-A5FF-3B61CFCAE320}"/>
          </ac:spMkLst>
        </pc:spChg>
        <pc:spChg chg="mod">
          <ac:chgData name="Cristian Chilipirea" userId="34ab170da5908fc4" providerId="LiveId" clId="{596E1F3E-4676-4812-A1F1-2A76B625ED19}" dt="2022-02-22T07:28:01.519" v="112" actId="207"/>
          <ac:spMkLst>
            <pc:docMk/>
            <pc:sldMk cId="2535238227" sldId="791"/>
            <ac:spMk id="9" creationId="{839233EF-91E2-4825-908F-8157F9EF3005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0" creationId="{DEBBE90D-A6F4-48F1-BF50-3A91DC525F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1" creationId="{436AE310-8201-42CD-BE55-EA7825A7D9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2" creationId="{314FE297-451A-4744-980B-7063B10F5024}"/>
          </ac:spMkLst>
        </pc:sp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3" creationId="{7A18DC56-D933-4A10-BA9C-88E619FDD8E9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4" creationId="{8A83443A-D9EF-4692-9F57-FB21EAD37B35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5" creationId="{F450B05D-1C53-4135-96BF-4645B0A4CF7C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6" creationId="{CAF1B312-9E9A-4A9F-A2CC-35EDDE0EC388}"/>
          </ac:cxnSpMkLst>
        </pc:cxnChg>
      </pc:sldChg>
      <pc:sldChg chg="modSp add mod">
        <pc:chgData name="Cristian Chilipirea" userId="34ab170da5908fc4" providerId="LiveId" clId="{596E1F3E-4676-4812-A1F1-2A76B625ED19}" dt="2022-02-22T07:28:47.881" v="126" actId="207"/>
        <pc:sldMkLst>
          <pc:docMk/>
          <pc:sldMk cId="2728920771" sldId="792"/>
        </pc:sldMkLst>
        <pc:spChg chg="mod">
          <ac:chgData name="Cristian Chilipirea" userId="34ab170da5908fc4" providerId="LiveId" clId="{596E1F3E-4676-4812-A1F1-2A76B625ED19}" dt="2022-02-22T07:28:36.071" v="120" actId="207"/>
          <ac:spMkLst>
            <pc:docMk/>
            <pc:sldMk cId="2728920771" sldId="792"/>
            <ac:spMk id="5" creationId="{26614FA6-A02A-4134-98B5-A249F015469C}"/>
          </ac:spMkLst>
        </pc:spChg>
        <pc:spChg chg="mod">
          <ac:chgData name="Cristian Chilipirea" userId="34ab170da5908fc4" providerId="LiveId" clId="{596E1F3E-4676-4812-A1F1-2A76B625ED19}" dt="2022-02-22T07:28:38.579" v="121" actId="207"/>
          <ac:spMkLst>
            <pc:docMk/>
            <pc:sldMk cId="2728920771" sldId="792"/>
            <ac:spMk id="6" creationId="{1DA16B4F-CF2D-4F5D-9DB8-81366B7C624E}"/>
          </ac:spMkLst>
        </pc:spChg>
        <pc:spChg chg="mod">
          <ac:chgData name="Cristian Chilipirea" userId="34ab170da5908fc4" providerId="LiveId" clId="{596E1F3E-4676-4812-A1F1-2A76B625ED19}" dt="2022-02-22T07:28:39.968" v="122" actId="207"/>
          <ac:spMkLst>
            <pc:docMk/>
            <pc:sldMk cId="2728920771" sldId="792"/>
            <ac:spMk id="8" creationId="{D004B005-DC4A-4AC6-899B-BBEE7E9E8256}"/>
          </ac:spMkLst>
        </pc:spChg>
        <pc:spChg chg="mod">
          <ac:chgData name="Cristian Chilipirea" userId="34ab170da5908fc4" providerId="LiveId" clId="{596E1F3E-4676-4812-A1F1-2A76B625ED19}" dt="2022-02-22T07:28:41.648" v="123" actId="207"/>
          <ac:spMkLst>
            <pc:docMk/>
            <pc:sldMk cId="2728920771" sldId="792"/>
            <ac:spMk id="9" creationId="{A46EE0AB-E92C-42F3-83F5-29525F5B9877}"/>
          </ac:spMkLst>
        </pc:spChg>
        <pc:spChg chg="mod">
          <ac:chgData name="Cristian Chilipirea" userId="34ab170da5908fc4" providerId="LiveId" clId="{596E1F3E-4676-4812-A1F1-2A76B625ED19}" dt="2022-02-22T07:28:43.818" v="124" actId="207"/>
          <ac:spMkLst>
            <pc:docMk/>
            <pc:sldMk cId="2728920771" sldId="792"/>
            <ac:spMk id="10" creationId="{2B04232C-CC1C-434D-84C3-9BF3327A544B}"/>
          </ac:spMkLst>
        </pc:spChg>
        <pc:spChg chg="mod">
          <ac:chgData name="Cristian Chilipirea" userId="34ab170da5908fc4" providerId="LiveId" clId="{596E1F3E-4676-4812-A1F1-2A76B625ED19}" dt="2022-02-22T07:28:47.881" v="126" actId="207"/>
          <ac:spMkLst>
            <pc:docMk/>
            <pc:sldMk cId="2728920771" sldId="792"/>
            <ac:spMk id="11" creationId="{4596D24D-435E-40C2-B11A-2B313C97779E}"/>
          </ac:spMkLst>
        </pc:spChg>
        <pc:spChg chg="mod">
          <ac:chgData name="Cristian Chilipirea" userId="34ab170da5908fc4" providerId="LiveId" clId="{596E1F3E-4676-4812-A1F1-2A76B625ED19}" dt="2022-02-22T07:28:45.892" v="125" actId="207"/>
          <ac:spMkLst>
            <pc:docMk/>
            <pc:sldMk cId="2728920771" sldId="792"/>
            <ac:spMk id="12" creationId="{F9D338BC-4646-4D77-8D38-211AD6FE8776}"/>
          </ac:spMkLst>
        </pc:sp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3" creationId="{18243C09-B3E8-4EE5-B765-1956378756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4" creationId="{82D13B94-804B-4A19-B7DA-1A50524440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5" creationId="{7BDAFADB-7A5D-45A1-9426-089C086CE5A8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6" creationId="{6420E04E-CBC3-4A50-AFA8-073346D667EE}"/>
          </ac:cxnSpMkLst>
        </pc:cxnChg>
      </pc:sldChg>
      <pc:sldChg chg="modSp add mod">
        <pc:chgData name="Cristian Chilipirea" userId="34ab170da5908fc4" providerId="LiveId" clId="{596E1F3E-4676-4812-A1F1-2A76B625ED19}" dt="2022-02-22T07:29:08.193" v="132" actId="692"/>
        <pc:sldMkLst>
          <pc:docMk/>
          <pc:sldMk cId="1435774033" sldId="793"/>
        </pc:sldMkLst>
        <pc:spChg chg="mod">
          <ac:chgData name="Cristian Chilipirea" userId="34ab170da5908fc4" providerId="LiveId" clId="{596E1F3E-4676-4812-A1F1-2A76B625ED19}" dt="2022-02-22T07:28:52.613" v="127" actId="207"/>
          <ac:spMkLst>
            <pc:docMk/>
            <pc:sldMk cId="1435774033" sldId="793"/>
            <ac:spMk id="5" creationId="{F37D7298-0C9D-4F8B-8329-919278B2C22C}"/>
          </ac:spMkLst>
        </pc:spChg>
        <pc:spChg chg="mod">
          <ac:chgData name="Cristian Chilipirea" userId="34ab170da5908fc4" providerId="LiveId" clId="{596E1F3E-4676-4812-A1F1-2A76B625ED19}" dt="2022-02-22T07:28:54.601" v="128" actId="207"/>
          <ac:spMkLst>
            <pc:docMk/>
            <pc:sldMk cId="1435774033" sldId="793"/>
            <ac:spMk id="6" creationId="{E4239F53-C152-40E1-B809-A4D1EA0D5D7A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0" creationId="{EDF996BC-1FDF-4BC2-AE97-42CB6B9437D9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1" creationId="{A485B206-2506-4717-8FD4-F9A004C53A1C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2" creationId="{EC97F9C8-B6A0-4456-9E0C-21B381E1BD91}"/>
          </ac:spMkLst>
        </pc:sp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3" creationId="{0120B884-68D0-4DA7-BB05-C7523E95FBE4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4" creationId="{A986915C-BCAD-4F21-999A-F0FB58DDC26B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5" creationId="{857BEB1D-DC76-4CE6-B9BA-41799100E68A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6" creationId="{B6395D0C-7075-4F3F-B274-A5CC006FBD20}"/>
          </ac:cxnSpMkLst>
        </pc:cxnChg>
      </pc:sldChg>
      <pc:sldChg chg="modSp add mod">
        <pc:chgData name="Cristian Chilipirea" userId="34ab170da5908fc4" providerId="LiveId" clId="{596E1F3E-4676-4812-A1F1-2A76B625ED19}" dt="2022-02-22T07:29:42.236" v="140" actId="692"/>
        <pc:sldMkLst>
          <pc:docMk/>
          <pc:sldMk cId="1487877168" sldId="794"/>
        </pc:sldMkLst>
        <pc:spChg chg="mod">
          <ac:chgData name="Cristian Chilipirea" userId="34ab170da5908fc4" providerId="LiveId" clId="{596E1F3E-4676-4812-A1F1-2A76B625ED19}" dt="2022-02-22T07:29:25.938" v="135" actId="207"/>
          <ac:spMkLst>
            <pc:docMk/>
            <pc:sldMk cId="1487877168" sldId="794"/>
            <ac:spMk id="5" creationId="{26982D18-89D3-4879-A9EC-5BFCCB01D4BB}"/>
          </ac:spMkLst>
        </pc:spChg>
        <pc:spChg chg="mod">
          <ac:chgData name="Cristian Chilipirea" userId="34ab170da5908fc4" providerId="LiveId" clId="{596E1F3E-4676-4812-A1F1-2A76B625ED19}" dt="2022-02-22T07:29:33.907" v="139" actId="207"/>
          <ac:spMkLst>
            <pc:docMk/>
            <pc:sldMk cId="1487877168" sldId="794"/>
            <ac:spMk id="6" creationId="{E5935717-4D34-417B-825D-D0A7BF05FA32}"/>
          </ac:spMkLst>
        </pc:spChg>
        <pc:spChg chg="mod">
          <ac:chgData name="Cristian Chilipirea" userId="34ab170da5908fc4" providerId="LiveId" clId="{596E1F3E-4676-4812-A1F1-2A76B625ED19}" dt="2022-02-22T07:29:21.353" v="133" actId="207"/>
          <ac:spMkLst>
            <pc:docMk/>
            <pc:sldMk cId="1487877168" sldId="794"/>
            <ac:spMk id="8" creationId="{D145D480-CBC5-4351-96EF-313DD5E1793D}"/>
          </ac:spMkLst>
        </pc:spChg>
        <pc:spChg chg="mod">
          <ac:chgData name="Cristian Chilipirea" userId="34ab170da5908fc4" providerId="LiveId" clId="{596E1F3E-4676-4812-A1F1-2A76B625ED19}" dt="2022-02-22T07:29:23.824" v="134" actId="207"/>
          <ac:spMkLst>
            <pc:docMk/>
            <pc:sldMk cId="1487877168" sldId="794"/>
            <ac:spMk id="9" creationId="{D10F47E2-E031-4286-AB53-405508E32574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0" creationId="{77EFA1AE-BA3E-4DE6-896B-42117715B295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1" creationId="{542A0E49-D150-4F11-9366-C8F84BF04B87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2" creationId="{E38A6559-0D36-4616-86B4-C88ACC1AE8C3}"/>
          </ac:spMkLst>
        </pc:sp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3" creationId="{A5986C35-DDBA-4514-989C-B335CA128B34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4" creationId="{C84B2C68-2EF3-431B-B0A1-7F6940315797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5" creationId="{9D2E8A30-DC89-4ABC-A16A-EB7E15B919FE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6" creationId="{6D4125C1-FAD0-46DF-9913-8AE676B8443E}"/>
          </ac:cxnSpMkLst>
        </pc:cxnChg>
      </pc:sldChg>
      <pc:sldChg chg="modSp add mod">
        <pc:chgData name="Cristian Chilipirea" userId="34ab170da5908fc4" providerId="LiveId" clId="{596E1F3E-4676-4812-A1F1-2A76B625ED19}" dt="2022-02-22T07:42:46.782" v="289" actId="207"/>
        <pc:sldMkLst>
          <pc:docMk/>
          <pc:sldMk cId="25903512" sldId="795"/>
        </pc:sldMkLst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5" creationId="{A834AF07-182A-458A-ABF9-408F26C1C40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6" creationId="{53A92453-A50D-4B6F-A17F-3A881112AB5E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8" creationId="{0D487F2E-22B0-44EE-A81B-6A6323202AFB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9" creationId="{CBBF4782-5E06-4A59-B8F0-112E23005DCD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0" creationId="{142AC8F3-6934-48DA-96B2-AB92AA2DCAA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1" creationId="{8AE46379-D6CD-4EC0-86B1-4952AD59E82C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2" creationId="{417C1EB1-236F-44E8-8F9D-A78FFCA2B010}"/>
          </ac:spMkLst>
        </pc:sp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3" creationId="{48B4FC21-4EA6-46F4-9A45-55739AF256B5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4" creationId="{F356B68B-B795-4D4E-B386-CD61CE6D6C9D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5" creationId="{7F488E23-9CDA-4387-9871-E1E2BAF61FFE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6" creationId="{8D8C6DBF-422A-46FA-83DE-6FDF5035DEA8}"/>
          </ac:cxnSpMkLst>
        </pc:cxnChg>
      </pc:sldChg>
      <pc:sldChg chg="modSp add mod">
        <pc:chgData name="Cristian Chilipirea" userId="34ab170da5908fc4" providerId="LiveId" clId="{596E1F3E-4676-4812-A1F1-2A76B625ED19}" dt="2022-02-22T07:42:53.013" v="290" actId="207"/>
        <pc:sldMkLst>
          <pc:docMk/>
          <pc:sldMk cId="3935698009" sldId="796"/>
        </pc:sldMkLst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5" creationId="{93E848C1-01B7-4197-BF16-760A0723C8BC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6" creationId="{320F6517-5233-4F81-B0BE-C963045A7C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8" creationId="{14371140-20D2-4F01-B702-E18EE93EFAB3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9" creationId="{32BE9998-D2C7-484A-84D2-28EDBE31934D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0" creationId="{C3C5532B-D806-4A09-9620-CC7523C161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1" creationId="{FF1438E7-CCE2-492C-96D9-4AEE065FFF71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2" creationId="{7F59D57A-48F3-4D90-B15E-070180FCE94F}"/>
          </ac:spMkLst>
        </pc:sp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3" creationId="{BF4B727B-FD83-40F0-BB89-6278B020279D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4" creationId="{71518A1B-EC33-4BFD-A645-2B23CC65C23F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5" creationId="{69BF23C3-ECB0-43A7-A2CC-95AAD818838B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6" creationId="{1D201D67-7222-4ADC-8940-B1E28C9AEFCE}"/>
          </ac:cxnSpMkLst>
        </pc:cxnChg>
      </pc:sldChg>
      <pc:sldChg chg="modSp add mod">
        <pc:chgData name="Cristian Chilipirea" userId="34ab170da5908fc4" providerId="LiveId" clId="{596E1F3E-4676-4812-A1F1-2A76B625ED19}" dt="2022-02-22T07:43:04.550" v="294" actId="207"/>
        <pc:sldMkLst>
          <pc:docMk/>
          <pc:sldMk cId="1436580443" sldId="797"/>
        </pc:sldMkLst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5" creationId="{079670CB-E5CD-48F7-9D5A-11193758519A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7" creationId="{93C093F8-3BEF-4DB1-808B-804C3409FDA6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8" creationId="{D06BAE9E-45E2-4BF4-8F62-CFECB897572C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9" creationId="{8B2629D1-C3AC-47C0-AC59-5BCBB10B7740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10" creationId="{40123637-D959-433F-8E15-12D65CB856E7}"/>
          </ac:spMkLst>
        </pc:spChg>
        <pc:spChg chg="mod">
          <ac:chgData name="Cristian Chilipirea" userId="34ab170da5908fc4" providerId="LiveId" clId="{596E1F3E-4676-4812-A1F1-2A76B625ED19}" dt="2022-02-22T07:43:04.550" v="294" actId="207"/>
          <ac:spMkLst>
            <pc:docMk/>
            <pc:sldMk cId="1436580443" sldId="797"/>
            <ac:spMk id="20" creationId="{36FC1483-B430-4AE5-8D4C-D7D6E7A78005}"/>
          </ac:spMkLst>
        </pc:sp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1" creationId="{1B3EA176-9EB7-4C80-88E2-C505F90CC05D}"/>
          </ac:cxnSpMkLst>
        </pc:cxn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2" creationId="{5F927183-5CFA-428A-A003-852E00843CC6}"/>
          </ac:cxnSpMkLst>
        </pc:cxnChg>
      </pc:sldChg>
      <pc:sldChg chg="modSp add mod">
        <pc:chgData name="Cristian Chilipirea" userId="34ab170da5908fc4" providerId="LiveId" clId="{596E1F3E-4676-4812-A1F1-2A76B625ED19}" dt="2022-02-22T07:43:12.806" v="295" actId="207"/>
        <pc:sldMkLst>
          <pc:docMk/>
          <pc:sldMk cId="890679308" sldId="798"/>
        </pc:sldMkLst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5" creationId="{2E20705B-E80E-42F0-97C0-4EB7E16A7B9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6" creationId="{52D96152-9D35-46B4-8055-4CD2A52EC983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8" creationId="{87A3962D-0C0E-454E-944D-470AD6CF2771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9" creationId="{27F27738-F842-4055-B7AA-B6A1A45A601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0" creationId="{07E9CCF5-7CA9-4DDE-A906-9557102AEDCF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1" creationId="{CF562DDC-633C-4192-B290-AB213BFC3E72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2" creationId="{E632C68E-FF95-4076-BFBD-1C561A2AD882}"/>
          </ac:spMkLst>
        </pc:sp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3" creationId="{2FEF5D32-2DFC-4AD6-9C32-EB547E72840B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4" creationId="{925B883A-A42B-451B-B92B-D6D008B35650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5" creationId="{06AC8B27-B5E4-4B32-81F7-C50D318A9CD5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6" creationId="{3DEF6A35-7FF1-4F82-A17B-569AF359F3DA}"/>
          </ac:cxnSpMkLst>
        </pc:cxnChg>
      </pc:sldChg>
      <pc:sldChg chg="modSp add mod">
        <pc:chgData name="Cristian Chilipirea" userId="34ab170da5908fc4" providerId="LiveId" clId="{596E1F3E-4676-4812-A1F1-2A76B625ED19}" dt="2022-02-22T07:43:22.838" v="296" actId="207"/>
        <pc:sldMkLst>
          <pc:docMk/>
          <pc:sldMk cId="342302482" sldId="799"/>
        </pc:sldMkLst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5" creationId="{70C4354E-8229-4834-929A-4B063485BB1E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6" creationId="{62A4E5FF-59B7-4862-B3EB-9367D41CDBE9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8" creationId="{1E6B3CB9-7E47-41A2-BD93-0F8D9E4E4338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9" creationId="{27FF2EA3-E7ED-4127-AEB0-93E6D5384E31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0" creationId="{0522D010-1BE2-4473-9BC5-516EE2944E55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1" creationId="{67EDB08F-BCE4-44DB-99B3-99BC0C6CFFF2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2" creationId="{D7825E37-05EB-4F8E-944B-702EA7BEBC9D}"/>
          </ac:spMkLst>
        </pc:sp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3" creationId="{9F417069-DD6D-477B-B829-BC8D3B7AB92A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4" creationId="{049EB9BE-D7CF-46AB-AD46-83C7C716413C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5" creationId="{6FBF7283-A85D-4963-9A5F-DFF194DBACB9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6" creationId="{8D2DD468-D1AF-417F-8E02-BF4745E33D54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981045716" sldId="800"/>
        </pc:sldMkLst>
      </pc:sldChg>
      <pc:sldChg chg="modSp add mod">
        <pc:chgData name="Cristian Chilipirea" userId="34ab170da5908fc4" providerId="LiveId" clId="{596E1F3E-4676-4812-A1F1-2A76B625ED19}" dt="2022-02-22T07:43:32.739" v="297" actId="207"/>
        <pc:sldMkLst>
          <pc:docMk/>
          <pc:sldMk cId="2488350613" sldId="801"/>
        </pc:sldMkLst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5" creationId="{E8256A5C-8413-4E0F-AE13-D78D48C97FDC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6" creationId="{18870420-C1A9-42C5-8120-DE3B1258998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8" creationId="{547A6A6E-B729-4AE9-A0A0-50283CD08BF2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9" creationId="{BF042C22-9CB5-44D4-BF4A-EA600F820307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0" creationId="{A6569913-6B22-4500-8DC3-0C461EAF64D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1" creationId="{E62AB495-521A-45AC-8242-BAD77AA6587D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2" creationId="{435969AA-49F4-4DFE-BEB3-2B0593D28CA2}"/>
          </ac:spMkLst>
        </pc:sp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3" creationId="{48624116-2745-43DB-9338-4329EE896B31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4" creationId="{EB91E125-FB13-4B85-A477-1C5EC9EC0BAD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5" creationId="{C1BCA105-8879-4832-B120-34983FE3BDEE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6" creationId="{9C69E617-B945-4983-9397-C2715B483DA7}"/>
          </ac:cxnSpMkLst>
        </pc:cxnChg>
      </pc:sldChg>
      <pc:sldChg chg="modSp add mod">
        <pc:chgData name="Cristian Chilipirea" userId="34ab170da5908fc4" providerId="LiveId" clId="{596E1F3E-4676-4812-A1F1-2A76B625ED19}" dt="2022-02-22T07:43:40.938" v="298" actId="207"/>
        <pc:sldMkLst>
          <pc:docMk/>
          <pc:sldMk cId="2662470063" sldId="802"/>
        </pc:sldMkLst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5" creationId="{E7E9EA71-FFC6-45E4-A208-D16F317310F8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6" creationId="{047AEFA7-DCDE-4197-8DCC-FF93FAD4D416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8" creationId="{0DD7C725-173F-414B-B552-48CA7DB8A1D9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9" creationId="{FD6A5418-DEE7-4C52-AECB-6851EEEBE153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0" creationId="{0F31EA21-009B-46EC-8DF7-05EEDC46BEE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1" creationId="{BAF768EE-35F7-4762-A5FA-12D9A394FC6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2" creationId="{732F71DC-B148-49B5-A956-92DD80E1A6BE}"/>
          </ac:spMkLst>
        </pc:sp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3" creationId="{B1C53159-1D0E-467F-9911-32E483874EF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4" creationId="{DEFAEC86-AB9D-47D6-8AC1-E9EE2D804E1E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5" creationId="{4D450C80-DC60-4628-8571-587E500964A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6" creationId="{937C264B-ECAB-470D-9958-1FBE6CF6A8E5}"/>
          </ac:cxnSpMkLst>
        </pc:cxnChg>
      </pc:sldChg>
      <pc:sldChg chg="modSp add mod">
        <pc:chgData name="Cristian Chilipirea" userId="34ab170da5908fc4" providerId="LiveId" clId="{596E1F3E-4676-4812-A1F1-2A76B625ED19}" dt="2022-02-22T07:43:48.684" v="299" actId="207"/>
        <pc:sldMkLst>
          <pc:docMk/>
          <pc:sldMk cId="2772136118" sldId="803"/>
        </pc:sldMkLst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5" creationId="{B3EBCC9E-43B4-4039-ADB2-581DBD8D26C7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6" creationId="{6A887515-2796-43CC-B6D6-EF4FA4AD4442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8" creationId="{49EAB868-9839-4B25-8C9A-2E0C8813A6A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9" creationId="{B0F9251C-57AD-4F41-BAC8-6CB06DB41718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0" creationId="{CDDCB1EF-1443-497E-B553-FDC956D4460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1" creationId="{8084A253-92C0-4343-9A33-0B055BFA20C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2" creationId="{55E7CEF8-6366-4F29-AAD5-0E5C41BADB6A}"/>
          </ac:spMkLst>
        </pc:sp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3" creationId="{8FBCBF5A-9559-4240-8C27-EFED24614C9B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4" creationId="{7B6B5F15-FBE9-4E63-81F7-286AAE8707C4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5" creationId="{5C119773-438C-4089-98F9-830D148EFBFD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6" creationId="{2B04DC97-18B0-426F-9F9A-9DD5EF2D1614}"/>
          </ac:cxnSpMkLst>
        </pc:cxnChg>
      </pc:sldChg>
      <pc:sldChg chg="modSp add mod">
        <pc:chgData name="Cristian Chilipirea" userId="34ab170da5908fc4" providerId="LiveId" clId="{596E1F3E-4676-4812-A1F1-2A76B625ED19}" dt="2022-02-22T07:43:58.314" v="300" actId="207"/>
        <pc:sldMkLst>
          <pc:docMk/>
          <pc:sldMk cId="2461779038" sldId="804"/>
        </pc:sldMkLst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5" creationId="{B8175369-234B-4AC0-8B8B-1A801BD419C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6" creationId="{79B4B46F-4E91-4B44-911B-2CD1026E618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8" creationId="{69FFB941-B049-4498-BAA9-A2C6FA112064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9" creationId="{ABA1DAE9-D87D-4641-B94E-7A5F53AC81B1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0" creationId="{696378A7-9772-4AB2-B92D-979DD073E7A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1" creationId="{B89E952B-F37B-4670-9DD1-26F78BAD7DF3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2" creationId="{3BADCA19-F81F-4F66-9C23-3D38AD674618}"/>
          </ac:spMkLst>
        </pc:sp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3" creationId="{1D63EFF3-C703-4B56-A401-6735BCD6E0E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4" creationId="{A47A0BDA-DAE9-448A-98A4-834567FABA91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5" creationId="{868C9799-B675-4E7B-852D-9D9A1F49824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6" creationId="{A719566E-EFBC-4C07-9F03-BB812B68DEE9}"/>
          </ac:cxnSpMkLst>
        </pc:cxnChg>
      </pc:sldChg>
      <pc:sldChg chg="modSp add mod">
        <pc:chgData name="Cristian Chilipirea" userId="34ab170da5908fc4" providerId="LiveId" clId="{596E1F3E-4676-4812-A1F1-2A76B625ED19}" dt="2022-02-22T07:44:05.748" v="301" actId="207"/>
        <pc:sldMkLst>
          <pc:docMk/>
          <pc:sldMk cId="2224280904" sldId="805"/>
        </pc:sldMkLst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5" creationId="{359392AE-05D3-437B-8FA0-599897A821A0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6" creationId="{8AA218C2-356B-45CA-8F0F-B07D90B467C8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8" creationId="{2AC204D0-6E29-4692-9970-FBA30970046E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9" creationId="{EC10C7FC-A89E-45CF-9B72-25B47D31C672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0" creationId="{4ED329B4-F207-406C-8025-508A3ECEB4DF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1" creationId="{3D5252CA-ABFF-4C55-B392-1329675309C6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2" creationId="{00C76488-DB35-47E2-AE8F-ADE1216E050B}"/>
          </ac:spMkLst>
        </pc:sp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3" creationId="{ADE1C764-4672-4645-B692-9BD2109D617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4" creationId="{79E89177-5741-4CF9-B9A9-E46C6EF251F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5" creationId="{5533B35D-1A77-407A-841F-61D6BEC6071F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6" creationId="{11B04CC1-B4B1-4DF9-91E6-C738F488247D}"/>
          </ac:cxnSpMkLst>
        </pc:cxnChg>
      </pc:sldChg>
      <pc:sldChg chg="addSp modSp add mod">
        <pc:chgData name="Cristian Chilipirea" userId="34ab170da5908fc4" providerId="LiveId" clId="{596E1F3E-4676-4812-A1F1-2A76B625ED19}" dt="2022-02-22T07:44:14.257" v="304" actId="207"/>
        <pc:sldMkLst>
          <pc:docMk/>
          <pc:sldMk cId="379959351" sldId="806"/>
        </pc:sldMkLst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5" creationId="{BC9FA12E-ACB4-497D-938A-832710C0501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6" creationId="{7209BADB-CDF8-4C9F-8763-B7EB37955F3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8" creationId="{5E36CFF6-BF0D-4A23-81B1-C89DE71D89A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9" creationId="{BDCB35C4-0EA6-41AC-91E4-636BD2CA8ED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0" creationId="{21078046-7994-4B8E-BF17-ADA8847F9B56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1" creationId="{1A9A970E-1601-4E9D-9D06-175BB78C7B9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2" creationId="{40269A62-28B6-4F4D-A859-5DEAF08E89D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20" creationId="{C4D46804-D15E-4829-A5E3-0D8525B87D99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1" creationId="{D717692D-FB24-4B19-9171-E61F0C4306E8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2" creationId="{FB44387C-93DA-4997-B8F6-0DB5A2C7B894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3" creationId="{205DF39A-79D0-4B7D-9230-5856EFA4EEA9}"/>
          </ac:spMkLst>
        </pc:sp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3" creationId="{46D7934D-B07B-41ED-867E-7EFF21CD4BAA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4" creationId="{A94325C4-346D-4A92-B2BD-7FECCC41E661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5" creationId="{761201DB-7830-4BD5-B50C-9440B185332B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6" creationId="{8829FE3E-CF77-4F7D-AB0E-01A263DBBCD5}"/>
          </ac:cxnSpMkLst>
        </pc:cxnChg>
      </pc:sldChg>
      <pc:sldChg chg="modSp add mod">
        <pc:chgData name="Cristian Chilipirea" userId="34ab170da5908fc4" providerId="LiveId" clId="{596E1F3E-4676-4812-A1F1-2A76B625ED19}" dt="2022-02-22T07:44:22.536" v="305" actId="207"/>
        <pc:sldMkLst>
          <pc:docMk/>
          <pc:sldMk cId="2883760053" sldId="807"/>
        </pc:sldMkLst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5" creationId="{6D0F117A-A65F-4112-B04F-EA1C9C5AEB7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6" creationId="{2285BBE0-9153-4D42-9BF3-0C172CC3994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8" creationId="{8D56BD53-583D-425A-B0CB-709C6E72AB71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9" creationId="{BC1817AB-43EF-41D6-8943-6309CBA677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0" creationId="{74850605-3642-4577-ACA5-AF0452528D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1" creationId="{B7D9F042-81FC-41A7-B448-1C62AA1A965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2" creationId="{A0A551A8-30CE-44F0-9563-5690A6A8932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20" creationId="{DDB2832A-E961-4811-AA12-19612DAF092F}"/>
          </ac:spMkLst>
        </pc:sp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3" creationId="{9F2E07D6-DF55-4425-8AE7-01606ED683B6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4" creationId="{C9FCB2AA-2B3C-45F5-9FBA-0F046E0E6875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5" creationId="{654E9DA9-35E1-4570-99C6-5D8CA29E939D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6" creationId="{60FFF180-B190-4D3C-AA06-7D0EA3258A22}"/>
          </ac:cxnSpMkLst>
        </pc:cxnChg>
      </pc:sldChg>
      <pc:sldChg chg="modSp add mod">
        <pc:chgData name="Cristian Chilipirea" userId="34ab170da5908fc4" providerId="LiveId" clId="{596E1F3E-4676-4812-A1F1-2A76B625ED19}" dt="2022-02-22T07:44:31.623" v="306" actId="207"/>
        <pc:sldMkLst>
          <pc:docMk/>
          <pc:sldMk cId="1520297417" sldId="808"/>
        </pc:sldMkLst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5" creationId="{0497C972-ABBE-4E04-8FAB-EE6348170178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6" creationId="{0623C4D2-00E0-4DE1-A685-5729C1D573DD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8" creationId="{192EB6DD-68B7-45F7-948E-A8B60B849EBF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9" creationId="{294F5602-4DA1-4D06-BB80-D1B02A09402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0" creationId="{1C6CB5E0-670A-4BF5-8E2B-BE0E2CE1F4C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1" creationId="{9A7DF838-5AFA-46C5-966A-72A14DB272E9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2" creationId="{FE2D4971-D7DA-4401-88AA-2D7D716C6113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20" creationId="{C68C64EB-AF56-454A-96E0-39C7378F91A1}"/>
          </ac:spMkLst>
        </pc:sp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3" creationId="{ACDBA57F-9B72-42CA-BCD5-FB2E2E0FD8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4" creationId="{D72EBE28-EDA4-4BEA-B74D-8F80A9ED35CE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5" creationId="{EF455C7A-F3C5-48BA-A683-88BC8A7C6A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6" creationId="{857DC0A0-7179-4D5D-A2FD-661A5082EFAE}"/>
          </ac:cxnSpMkLst>
        </pc:cxnChg>
      </pc:sldChg>
      <pc:sldChg chg="addSp modSp add mod">
        <pc:chgData name="Cristian Chilipirea" userId="34ab170da5908fc4" providerId="LiveId" clId="{596E1F3E-4676-4812-A1F1-2A76B625ED19}" dt="2022-02-22T07:44:40.565" v="309" actId="207"/>
        <pc:sldMkLst>
          <pc:docMk/>
          <pc:sldMk cId="3693385699" sldId="809"/>
        </pc:sldMkLst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5" creationId="{05199172-C5DF-4567-B730-B52A3485C674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6" creationId="{163D948A-5FF6-48E8-8B7B-A7F9B0593C2A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8" creationId="{83BCB436-EA4D-4F44-81FB-4D5A909C9360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9" creationId="{10DDF820-6786-4241-9912-F8DB03F9895B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0" creationId="{93160F6B-A986-4B60-B6CE-D04D86DF1E5D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1" creationId="{2396BE02-5A00-4468-9DAD-F1BDFFAD1761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2" creationId="{7D272484-30A2-4C41-A80E-6F54CDEB23D9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20" creationId="{02F5EB54-7056-477E-8F11-7187195A9ED7}"/>
          </ac:spMkLst>
        </pc:spChg>
        <pc:spChg chg="add mod">
          <ac:chgData name="Cristian Chilipirea" userId="34ab170da5908fc4" providerId="LiveId" clId="{596E1F3E-4676-4812-A1F1-2A76B625ED19}" dt="2022-02-22T07:40:30.668" v="270" actId="571"/>
          <ac:spMkLst>
            <pc:docMk/>
            <pc:sldMk cId="3693385699" sldId="809"/>
            <ac:spMk id="21" creationId="{822317D7-810D-456A-B322-91AD3D4CB081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7" creationId="{69747252-9680-4A25-8260-170CA7C5E2F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8" creationId="{B1198680-9F70-4411-A8DE-2151593371FE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9" creationId="{69D537C0-9091-4942-B2A1-A053D1EC5037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0" creationId="{590E13D6-3ED9-4590-8E2D-54AF7E0AD740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1" creationId="{29DEBBD9-6E9B-4CA5-A982-CF961D6AAFC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2" creationId="{4BA5CDF3-CF98-4B92-BDBB-5497266C07E3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3" creationId="{576C01AA-05B0-4C7F-98A7-84FF9AC1E81C}"/>
          </ac:spMkLst>
        </pc:sp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3" creationId="{DF45B9BD-BC04-4AD1-AD74-71B6A695BDC0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4" creationId="{1FBEA0E1-4DCD-408E-88C3-9D084EAAA1CF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5" creationId="{B850E229-D2AE-4F5A-B942-50FA40E820D4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596E1F3E-4676-4812-A1F1-2A76B625ED19}" dt="2022-02-22T07:40:30.668" v="270" actId="571"/>
          <ac:cxnSpMkLst>
            <pc:docMk/>
            <pc:sldMk cId="3693385699" sldId="809"/>
            <ac:cxnSpMk id="22" creationId="{3789A6E9-2156-4E85-BBD6-2D44485ACBF0}"/>
          </ac:cxnSpMkLst>
        </pc:cxnChg>
      </pc:sldChg>
      <pc:sldChg chg="modSp add mod">
        <pc:chgData name="Cristian Chilipirea" userId="34ab170da5908fc4" providerId="LiveId" clId="{596E1F3E-4676-4812-A1F1-2A76B625ED19}" dt="2022-02-22T07:44:50.080" v="310" actId="207"/>
        <pc:sldMkLst>
          <pc:docMk/>
          <pc:sldMk cId="1502811827" sldId="810"/>
        </pc:sldMkLst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5" creationId="{37D395A6-A96A-4C49-89F4-BFD95E72BA6F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6" creationId="{A35339B4-57D4-4F6F-8DAC-C28417B75A2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8" creationId="{7E94E524-3A10-4E13-BA59-FE0AEF769A7B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9" creationId="{2A3260E3-ED99-45D6-892F-D3B18AACB23C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0" creationId="{7940BBDE-C4A1-445D-BF75-7AE6C80E4168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1" creationId="{5B6126F0-5E11-4D80-AC3E-202211BBB591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2" creationId="{3FEC4DE3-26D5-470A-BCCD-694EF395911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20" creationId="{04127201-CFB7-494C-B80A-253DF2231A49}"/>
          </ac:spMkLst>
        </pc:sp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3" creationId="{28E6C494-3836-4A33-8CEB-6950159AD6A0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4" creationId="{63F61509-BD71-4063-8270-CC583F461694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5" creationId="{B1EFACF4-CAAD-4778-8578-D6B450B9E1E3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6" creationId="{F86220BA-3704-439E-BE0C-5E9584B9E74D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526031532" sldId="811"/>
        </pc:sldMkLst>
      </pc:sldChg>
      <pc:sldChg chg="modSp add mod">
        <pc:chgData name="Cristian Chilipirea" userId="34ab170da5908fc4" providerId="LiveId" clId="{596E1F3E-4676-4812-A1F1-2A76B625ED19}" dt="2022-02-22T07:44:59.381" v="311" actId="207"/>
        <pc:sldMkLst>
          <pc:docMk/>
          <pc:sldMk cId="2742683360" sldId="812"/>
        </pc:sldMkLst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5" creationId="{18C1A898-B79F-4D92-A001-E8484F68E17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6" creationId="{04C7A7E7-DA6C-4BCE-8C2C-837911B05B6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8" creationId="{0FC1935B-284B-448C-A447-7B1EFB4ED62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9" creationId="{FFE100F7-2C92-4F05-BCBF-8EF6A25FE71E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0" creationId="{25437B4E-A395-4DA3-95DB-32354188E64F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1" creationId="{EABC3EDE-9240-47FF-846D-0CDA729293E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2" creationId="{8C58A25F-D28B-48DE-BF70-F7F524E4AD6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0" creationId="{FDC9B5BD-0FE1-46EE-9250-9CDE06B4BFF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1" creationId="{248A0F19-3676-4A3C-81EC-92913F29F65F}"/>
          </ac:spMkLst>
        </pc:sp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3" creationId="{4B37BEB8-0D17-4FD7-8CBC-3DE4A28AB01C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4" creationId="{E2B762E0-7CD5-488B-80C4-1947E5DEB099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5" creationId="{C0182272-9EBC-425E-9B39-0C747C3C7D6E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6" creationId="{6551BDC0-E02E-422E-9FEB-E57C96A939FD}"/>
          </ac:cxnSpMkLst>
        </pc:cxnChg>
      </pc:sldChg>
      <pc:sldChg chg="modSp add mod">
        <pc:chgData name="Cristian Chilipirea" userId="34ab170da5908fc4" providerId="LiveId" clId="{596E1F3E-4676-4812-A1F1-2A76B625ED19}" dt="2022-02-22T07:45:11.231" v="312" actId="207"/>
        <pc:sldMkLst>
          <pc:docMk/>
          <pc:sldMk cId="2767396127" sldId="813"/>
        </pc:sldMkLst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5" creationId="{776718EA-BB5A-4C65-91E8-0C15F92783AC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6" creationId="{3824F175-BB78-40FE-998F-3D9750C84F0E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8" creationId="{EF95B388-5DDD-4CEB-974C-0213339529DD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9" creationId="{E0BA6C84-E734-4C1A-976F-39891CB313E9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0" creationId="{F4D2B219-B2E5-4911-BB67-1AC3D2F17445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1" creationId="{EF5E9D79-4094-4824-B5A3-837484AC2401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2" creationId="{70084518-08EE-4D6D-A1E9-E5C89CFB4CDB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0" creationId="{9B107069-A78D-4F13-B016-7EDC2DC29A23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1" creationId="{85FB3647-FD52-4789-91A1-E609107766CC}"/>
          </ac:spMkLst>
        </pc:sp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3" creationId="{730317DA-94A4-4ECD-978A-47763697CF5A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4" creationId="{B1A72C49-118F-4A17-AD3C-765D5FC762B4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5" creationId="{5347E9B8-A92D-4448-B30A-E81A03E5D0F0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6" creationId="{55C09B28-8E45-4D13-B593-362356D0C098}"/>
          </ac:cxnSpMkLst>
        </pc:cxnChg>
      </pc:sldChg>
      <pc:sldChg chg="modSp add mod">
        <pc:chgData name="Cristian Chilipirea" userId="34ab170da5908fc4" providerId="LiveId" clId="{596E1F3E-4676-4812-A1F1-2A76B625ED19}" dt="2022-02-22T07:45:19.041" v="313" actId="207"/>
        <pc:sldMkLst>
          <pc:docMk/>
          <pc:sldMk cId="3585101436" sldId="814"/>
        </pc:sldMkLst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5" creationId="{42AC2735-5DAD-484F-BBFC-45CEE85BB39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6" creationId="{9D0B0AD2-52DA-4D69-8E68-494BC9DB8CEE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8" creationId="{6F859295-B7BF-45F9-8235-7BF5283E27D4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9" creationId="{16F88C82-1DCB-4AF8-8261-D45EFFA8B92D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0" creationId="{3AECDF84-05F0-48D3-AB61-36FF256A5B26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1" creationId="{4F4EC940-761E-411C-AAEF-E8BB327B460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2" creationId="{43F25265-BFC9-4B96-9DE6-E14A193D7DF3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0" creationId="{7AF5870B-D427-4290-97B4-F73742A599DA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1" creationId="{BA32DA00-73C9-4610-BD14-79FEEECEDB03}"/>
          </ac:spMkLst>
        </pc:sp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3" creationId="{08820E4E-85F8-4765-A960-BFAFF3DAA81C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4" creationId="{BDF3FE43-8029-4E13-88B0-FCDEE7F48F73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5" creationId="{AF7F3A6F-CFC7-43FC-A281-754B1E26DE28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6" creationId="{EBB35059-2931-4E2C-8E54-169E1EAE7C6C}"/>
          </ac:cxnSpMkLst>
        </pc:cxnChg>
      </pc:sldChg>
      <pc:sldChg chg="modSp add mod">
        <pc:chgData name="Cristian Chilipirea" userId="34ab170da5908fc4" providerId="LiveId" clId="{596E1F3E-4676-4812-A1F1-2A76B625ED19}" dt="2022-02-22T07:45:26.735" v="314" actId="207"/>
        <pc:sldMkLst>
          <pc:docMk/>
          <pc:sldMk cId="3110503794" sldId="815"/>
        </pc:sldMkLst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5" creationId="{0BAC7D72-EBA3-43E6-BF00-39E0DCF67238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6" creationId="{2AD3007A-ECE4-4622-B552-ED5AD1770726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8" creationId="{3498DF44-8A3A-4137-A1B8-B10813FC21AC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9" creationId="{247EACAB-148C-493F-9A2A-1D2718C02D3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0" creationId="{42122A0C-C6B0-4831-973A-F54A0BC68584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1" creationId="{7A36F1CD-FA70-441A-9234-3211C959C87E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2" creationId="{7EE329F0-9147-4CCA-9BC4-9AB84E5F81D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0" creationId="{B40C7810-ED20-4061-A0E6-2D3A3C078690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1" creationId="{D1E47B2C-911F-467D-94D2-E60065706CF4}"/>
          </ac:spMkLst>
        </pc:sp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3" creationId="{60E05B79-C07E-409C-90C6-9DF594EEF9C6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4" creationId="{3BCE7CBD-CC73-4133-89FB-0D267A7F0613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5" creationId="{737D3D34-5654-4F0A-8BB4-3EBD0149B8E2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6" creationId="{8F3AE352-19B4-4AAC-B5F1-181D96B20F87}"/>
          </ac:cxnSpMkLst>
        </pc:cxnChg>
      </pc:sldChg>
      <pc:sldChg chg="modSp add mod">
        <pc:chgData name="Cristian Chilipirea" userId="34ab170da5908fc4" providerId="LiveId" clId="{596E1F3E-4676-4812-A1F1-2A76B625ED19}" dt="2022-02-22T07:45:34.077" v="315" actId="207"/>
        <pc:sldMkLst>
          <pc:docMk/>
          <pc:sldMk cId="3863467537" sldId="816"/>
        </pc:sldMkLst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5" creationId="{CF854CE3-2D9D-42EB-BE23-E347BAAD33D6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6" creationId="{D34835C4-CBF8-401F-8043-1B39BED3D27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8" creationId="{3C79E9EA-D9CA-4EE6-885D-B21950761CAD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9" creationId="{F074648B-FC6E-4742-8CE0-38BB2B780251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0" creationId="{696AD8D7-6407-43AA-9999-1A272465E655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1" creationId="{FD7EB513-B7D7-42F8-AD39-71719CEDE7DC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2" creationId="{3C70A100-693F-4192-B825-BB67C2D0AC3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0" creationId="{B57D7811-C64A-4873-A636-52A67408E4E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1" creationId="{51CCF561-47AE-4EE9-BE76-BCCE7BE4009A}"/>
          </ac:spMkLst>
        </pc:sp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3" creationId="{F8F325B6-24D5-4728-BAAD-34B2B344EBD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4" creationId="{BD5A07A9-9A8D-4BD5-B74E-5753E476E35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5" creationId="{40599898-EDA3-4ED5-9D33-75E0274C016A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6" creationId="{09BD481E-90A3-4186-AEA2-E17BF0C20FB9}"/>
          </ac:cxnSpMkLst>
        </pc:cxnChg>
      </pc:sldChg>
      <pc:sldChg chg="modSp add mod">
        <pc:chgData name="Cristian Chilipirea" userId="34ab170da5908fc4" providerId="LiveId" clId="{596E1F3E-4676-4812-A1F1-2A76B625ED19}" dt="2022-02-22T07:45:49.958" v="317" actId="692"/>
        <pc:sldMkLst>
          <pc:docMk/>
          <pc:sldMk cId="601829197" sldId="817"/>
        </pc:sldMkLst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5" creationId="{7436F079-7789-4FF7-957E-96CDB12164C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6" creationId="{0014AC45-9AB7-43A8-B88B-A4F997EE555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8" creationId="{7FA02CAD-FAEC-4694-BAD5-9459A886C543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9" creationId="{9BF74ED9-3922-4965-8277-8F1D4483C830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0" creationId="{948BE69F-8064-491E-BC50-40A24DB09286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1" creationId="{739B2313-C104-48A4-A72F-259B0F94200C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2" creationId="{86004C9A-155D-4AF0-8DF6-19BDBBAC2A4E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0" creationId="{D771657A-D2AC-4629-81B3-72C0E0E6344D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1" creationId="{6B2A9814-0DDA-4383-B7DC-CABA8CB15FD3}"/>
          </ac:spMkLst>
        </pc:sp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3" creationId="{69975755-AB9A-41F2-9805-2CE9F5E74C9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4" creationId="{67B22F32-E07B-40BB-81F6-51D0FFEBC709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5" creationId="{C1100E48-7554-4F96-887B-BFA11C8D69D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6" creationId="{3307CFDC-5E1E-4152-BC0B-0491CBBA3B3C}"/>
          </ac:cxnSpMkLst>
        </pc:cxnChg>
      </pc:sldChg>
      <pc:sldChg chg="modSp add mod">
        <pc:chgData name="Cristian Chilipirea" userId="34ab170da5908fc4" providerId="LiveId" clId="{596E1F3E-4676-4812-A1F1-2A76B625ED19}" dt="2022-02-22T07:46:08.683" v="318" actId="207"/>
        <pc:sldMkLst>
          <pc:docMk/>
          <pc:sldMk cId="1259062108" sldId="818"/>
        </pc:sldMkLst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5" creationId="{4891547A-601A-4DE5-B840-0A9A6C5D79B0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6" creationId="{6B303E02-FED1-435D-AB7C-B7A2786C73C5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8" creationId="{6E8F41D8-3B1B-47EA-A8A8-E73CE5C16B26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9" creationId="{0EF9A6CB-1918-4854-8F66-9A4F0E8B6BCD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0" creationId="{B8F7E558-A658-42AF-A650-65A559A1EC7B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1" creationId="{92201641-2496-4127-A87B-628F9A4EFEA1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2" creationId="{73485099-C875-4CFC-B134-ECC54663F0E3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0" creationId="{2456BF54-61D8-4C1E-98D0-56F85140EAEE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1" creationId="{E1EBAEB5-6D4A-4579-9EA7-B406F46411BE}"/>
          </ac:spMkLst>
        </pc:sp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3" creationId="{705A563F-B885-42E1-9E73-CBDD6673E631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4" creationId="{5AED7747-5C41-4DB1-B201-9E3916256332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5" creationId="{022606C1-E07F-4583-8CD6-0ED4C87D855E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6" creationId="{B353BF30-6261-4C52-8408-C11CE9F352EF}"/>
          </ac:cxnSpMkLst>
        </pc:cxnChg>
      </pc:sldChg>
      <pc:sldChg chg="modSp add mod">
        <pc:chgData name="Cristian Chilipirea" userId="34ab170da5908fc4" providerId="LiveId" clId="{596E1F3E-4676-4812-A1F1-2A76B625ED19}" dt="2022-02-22T07:46:17.872" v="319" actId="207"/>
        <pc:sldMkLst>
          <pc:docMk/>
          <pc:sldMk cId="1428697574" sldId="819"/>
        </pc:sldMkLst>
        <pc:spChg chg="mod">
          <ac:chgData name="Cristian Chilipirea" userId="34ab170da5908fc4" providerId="LiveId" clId="{596E1F3E-4676-4812-A1F1-2A76B625ED19}" dt="2022-02-22T07:42:20.908" v="284" actId="207"/>
          <ac:spMkLst>
            <pc:docMk/>
            <pc:sldMk cId="1428697574" sldId="819"/>
            <ac:spMk id="7" creationId="{E6C87C45-562C-4F7F-97F0-30A7B3FE826C}"/>
          </ac:spMkLst>
        </pc:spChg>
        <pc:spChg chg="mod">
          <ac:chgData name="Cristian Chilipirea" userId="34ab170da5908fc4" providerId="LiveId" clId="{596E1F3E-4676-4812-A1F1-2A76B625ED19}" dt="2022-02-22T07:46:17.872" v="319" actId="207"/>
          <ac:spMkLst>
            <pc:docMk/>
            <pc:sldMk cId="1428697574" sldId="819"/>
            <ac:spMk id="8" creationId="{ED9087C7-EE7C-440F-9435-889DC448DE5B}"/>
          </ac:spMkLst>
        </pc:spChg>
        <pc:spChg chg="mod">
          <ac:chgData name="Cristian Chilipirea" userId="34ab170da5908fc4" providerId="LiveId" clId="{596E1F3E-4676-4812-A1F1-2A76B625ED19}" dt="2022-02-22T07:42:26.359" v="286" actId="207"/>
          <ac:spMkLst>
            <pc:docMk/>
            <pc:sldMk cId="1428697574" sldId="819"/>
            <ac:spMk id="10" creationId="{3BD6C4CF-A0A3-478C-975D-CD153A25DD17}"/>
          </ac:spMkLst>
        </pc:spChg>
        <pc:spChg chg="mod">
          <ac:chgData name="Cristian Chilipirea" userId="34ab170da5908fc4" providerId="LiveId" clId="{596E1F3E-4676-4812-A1F1-2A76B625ED19}" dt="2022-02-22T07:42:28.939" v="287" actId="207"/>
          <ac:spMkLst>
            <pc:docMk/>
            <pc:sldMk cId="1428697574" sldId="819"/>
            <ac:spMk id="11" creationId="{B7D99CB4-BD4F-4A31-9AE4-2D2734BF28C9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410552258" sldId="820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70123499" sldId="821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201233731" sldId="822"/>
        </pc:sldMkLst>
      </pc:sldChg>
      <pc:sldChg chg="modSp add mod">
        <pc:chgData name="Cristian Chilipirea" userId="34ab170da5908fc4" providerId="LiveId" clId="{596E1F3E-4676-4812-A1F1-2A76B625ED19}" dt="2022-02-22T07:29:54.176" v="141" actId="207"/>
        <pc:sldMkLst>
          <pc:docMk/>
          <pc:sldMk cId="884671910" sldId="823"/>
        </pc:sldMkLst>
        <pc:spChg chg="mod">
          <ac:chgData name="Cristian Chilipirea" userId="34ab170da5908fc4" providerId="LiveId" clId="{596E1F3E-4676-4812-A1F1-2A76B625ED19}" dt="2022-02-22T07:29:54.176" v="141" actId="207"/>
          <ac:spMkLst>
            <pc:docMk/>
            <pc:sldMk cId="884671910" sldId="823"/>
            <ac:spMk id="5" creationId="{A0C57D45-F191-49A7-B688-6F68DBA6DE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001261231" sldId="824"/>
        </pc:sldMkLst>
      </pc:sldChg>
      <pc:sldChg chg="modSp add mod">
        <pc:chgData name="Cristian Chilipirea" userId="34ab170da5908fc4" providerId="LiveId" clId="{596E1F3E-4676-4812-A1F1-2A76B625ED19}" dt="2022-02-22T07:29:59.582" v="142" actId="207"/>
        <pc:sldMkLst>
          <pc:docMk/>
          <pc:sldMk cId="2076950460" sldId="825"/>
        </pc:sldMkLst>
        <pc:spChg chg="mod">
          <ac:chgData name="Cristian Chilipirea" userId="34ab170da5908fc4" providerId="LiveId" clId="{596E1F3E-4676-4812-A1F1-2A76B625ED19}" dt="2022-02-22T07:29:59.582" v="142" actId="207"/>
          <ac:spMkLst>
            <pc:docMk/>
            <pc:sldMk cId="2076950460" sldId="825"/>
            <ac:spMk id="5" creationId="{540BF38C-EFE1-46A0-9E7B-810FE54BC4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265492478" sldId="82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036761025" sldId="827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21839734" sldId="82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22030280" sldId="829"/>
        </pc:sldMkLst>
      </pc:sldChg>
      <pc:sldChg chg="modSp add mod">
        <pc:chgData name="Cristian Chilipirea" userId="34ab170da5908fc4" providerId="LiveId" clId="{596E1F3E-4676-4812-A1F1-2A76B625ED19}" dt="2022-02-22T07:31:01.108" v="145" actId="555"/>
        <pc:sldMkLst>
          <pc:docMk/>
          <pc:sldMk cId="650590700" sldId="830"/>
        </pc:sldMkLst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5" creationId="{9CC49DC3-DE6E-401B-BF41-440D03D97EE9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6" creationId="{3720D04E-35C7-444B-954B-95FCC1437365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7" creationId="{DF6BEA1A-66F1-4CB3-BB17-36DCB415472A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8" creationId="{EDB33FC6-FE52-4E09-9B01-BBED481998D6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9" creationId="{61490FAA-C4D0-45CF-B862-B9D328005672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0" creationId="{193BB743-9A6F-43AE-856D-46D844678C34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1" creationId="{FA577986-B688-45CD-962E-1134284ABF2F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2" creationId="{FDFB7B79-4D2A-4F23-A72C-20AB79E15F10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3" creationId="{985BF28D-5394-40F3-9558-EE98C532CC4E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4" creationId="{A40F9FE1-0149-402C-90C3-F57884551953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5" creationId="{2ADA7F11-0769-431A-AF66-AAA14732AB4F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6" creationId="{7576FBA8-B848-4CC9-B899-DAC7C943D42D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7" creationId="{CFAF18EA-4610-44CA-A3A9-6421E1717A1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8" creationId="{45CC89C3-7598-42D5-BC69-DF860EFF64A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9" creationId="{15B06B58-2F86-4D00-9DE8-F2260CCE82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0" creationId="{21F4E662-84FB-4737-8D83-480FA49ED0BB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1" creationId="{0FCD6DD6-89B5-4468-A815-BE813A25A0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2" creationId="{0B061FEB-18C3-4156-B2C3-828087596852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3" creationId="{9DE5B3ED-45D9-4262-A8EB-B9793FD2A13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4" creationId="{E809EDA2-B6A0-40C5-AF8E-D84B7945FC0A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5" creationId="{DC7404CE-2302-47CF-8264-1ADF607E13D9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6" creationId="{891DAEE0-C1DD-49BA-A90A-A40C1CB8043F}"/>
          </ac:spMkLst>
        </pc:spChg>
      </pc:sldChg>
      <pc:sldChg chg="modSp add mod">
        <pc:chgData name="Cristian Chilipirea" userId="34ab170da5908fc4" providerId="LiveId" clId="{596E1F3E-4676-4812-A1F1-2A76B625ED19}" dt="2022-02-22T07:48:55.592" v="334" actId="692"/>
        <pc:sldMkLst>
          <pc:docMk/>
          <pc:sldMk cId="885675428" sldId="831"/>
        </pc:sldMkLst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5" creationId="{89DEDEB5-7773-4990-BC6F-B1288B75507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6" creationId="{3C015743-5CB5-4551-A03E-309E1F31F132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7" creationId="{7C93819F-5418-49D4-8968-936754F23630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8" creationId="{7D64B5EF-7F1B-4BA5-82D2-A01286F2D35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9" creationId="{5C880656-B09D-46F9-9CD5-76EC5596C0F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0" creationId="{6CC92721-A5D9-476C-9A41-35B3D96B3BE7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1" creationId="{65421436-6FB2-4028-A478-819EBA920E2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2" creationId="{934A58E9-1E3D-4927-963E-63011C082EBA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3" creationId="{EB6DB1B1-D336-41DE-A554-F8A97D0782C9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4" creationId="{6C3F6885-0CC5-43ED-B07D-972CC67E761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5" creationId="{DFCD2D00-F44F-4557-B0E9-AFF2C65403F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6" creationId="{A8A50A9E-A5A4-4F89-9ABD-580E82F2CADA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7" creationId="{BED05F9A-23E3-4B52-BAFA-E9327ADEF264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8" creationId="{99203906-A374-49B1-88F5-456E3F8CE5AC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9" creationId="{D4DF7797-0D9D-4B70-B994-EEA1AFF4678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0" creationId="{43177313-A9DC-43C4-9211-A4D019C07261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1" creationId="{F49CB771-3512-4879-933B-7E556DF1F1B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2" creationId="{3F824C78-6F73-44EA-87BD-7A7940E394FF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3" creationId="{0A146477-3299-4DEC-A93D-0F660127CD67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4" creationId="{C571E993-6554-4990-9DAC-76914745CB1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5" creationId="{DD4EC0A2-4F8D-456D-8C61-E5604370AE2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6" creationId="{144EB092-02DA-4748-9342-40555B5E3D9B}"/>
          </ac:spMkLst>
        </pc:spChg>
      </pc:sldChg>
      <pc:sldChg chg="modSp add mod">
        <pc:chgData name="Cristian Chilipirea" userId="34ab170da5908fc4" providerId="LiveId" clId="{596E1F3E-4676-4812-A1F1-2A76B625ED19}" dt="2022-02-22T07:49:00.670" v="335" actId="692"/>
        <pc:sldMkLst>
          <pc:docMk/>
          <pc:sldMk cId="990409566" sldId="832"/>
        </pc:sldMkLst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5" creationId="{34C1E688-CD2C-43BA-B460-871DA8388F90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6" creationId="{07279244-FC22-4F3A-BF4A-DFD198EF42C5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7" creationId="{085A9DDA-4DEA-408F-B7A9-5D56508AB1A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8" creationId="{4E399BB4-9BB8-4DED-94B0-D2FEB2806DB7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9" creationId="{0B007656-6F3B-4629-A5C6-01F9160EC373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0" creationId="{DDB5898F-C446-4EE6-B237-34B1940F0A4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1" creationId="{3EB9BC07-5A2A-41C0-9861-4C0C855D485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2" creationId="{3CAC831A-2B76-468B-BDF9-15505E9A9B2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3" creationId="{87ECFBBE-F701-4DB9-B474-598763893234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4" creationId="{8478188B-97E1-4717-9D63-2C1BBFFE263A}"/>
          </ac:spMkLst>
        </pc:spChg>
        <pc:spChg chg="mod">
          <ac:chgData name="Cristian Chilipirea" userId="34ab170da5908fc4" providerId="LiveId" clId="{596E1F3E-4676-4812-A1F1-2A76B625ED19}" dt="2022-02-22T07:31:14.156" v="147" actId="207"/>
          <ac:spMkLst>
            <pc:docMk/>
            <pc:sldMk cId="990409566" sldId="832"/>
            <ac:spMk id="15" creationId="{7454A848-39E3-41E0-8DB3-17746657A1A4}"/>
          </ac:spMkLst>
        </pc:spChg>
      </pc:sldChg>
      <pc:sldChg chg="modSp add mod">
        <pc:chgData name="Cristian Chilipirea" userId="34ab170da5908fc4" providerId="LiveId" clId="{596E1F3E-4676-4812-A1F1-2A76B625ED19}" dt="2022-02-22T07:49:10.245" v="337" actId="692"/>
        <pc:sldMkLst>
          <pc:docMk/>
          <pc:sldMk cId="4080365323" sldId="833"/>
        </pc:sldMkLst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5" creationId="{74FA98FB-03AE-4EDA-B349-1F614AD94484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6" creationId="{C66CDA42-BD6D-4B83-B2FE-8D4F88F9FD42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7" creationId="{902FBCF1-23EB-4F38-A3B2-C6908B5A88ED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8" creationId="{F337E581-0293-4DEE-960D-32AF2E70382A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9" creationId="{40AED168-7D8E-4689-8B41-E75EC73F31F7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0" creationId="{CF5C717E-89EA-4731-9E45-321363BE5EDE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1" creationId="{F6459449-AB32-4528-8ED8-0F427F610F4B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2" creationId="{5FFD7B2C-03EF-4046-B9EC-67AA4363EF79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3" creationId="{00747BF2-D9EA-414D-B634-6538CAA1C389}"/>
          </ac:spMkLst>
        </pc:spChg>
        <pc:spChg chg="mod">
          <ac:chgData name="Cristian Chilipirea" userId="34ab170da5908fc4" providerId="LiveId" clId="{596E1F3E-4676-4812-A1F1-2A76B625ED19}" dt="2022-02-22T07:49:10.245" v="337" actId="692"/>
          <ac:spMkLst>
            <pc:docMk/>
            <pc:sldMk cId="4080365323" sldId="833"/>
            <ac:spMk id="14" creationId="{2CAF6B94-BD51-401F-BB9E-2069E2F547D9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5" creationId="{2A4382A4-CDDA-4C0E-81BF-A7FCC19F4A05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6" creationId="{310CEB48-10BC-4BC5-8160-E4091701B6B1}"/>
          </ac:spMkLst>
        </pc:spChg>
      </pc:sldChg>
      <pc:sldChg chg="modSp add mod">
        <pc:chgData name="Cristian Chilipirea" userId="34ab170da5908fc4" providerId="LiveId" clId="{596E1F3E-4676-4812-A1F1-2A76B625ED19}" dt="2022-02-22T07:49:19.100" v="339" actId="692"/>
        <pc:sldMkLst>
          <pc:docMk/>
          <pc:sldMk cId="1794431424" sldId="834"/>
        </pc:sldMkLst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5" creationId="{DBA7DDB9-AE0D-4D3E-ACAD-779F397048EE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6" creationId="{C1031514-8A10-4CE0-BDA0-036A57A301E0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7" creationId="{4CFE0AF3-4700-455B-9426-0E6EE1F306B1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8" creationId="{7252622A-F1DB-4267-9A3C-481CE1560D46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9" creationId="{193D3BC9-C937-426F-992F-605E36F92EFD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0" creationId="{761ABD3C-E659-453C-82CE-6ACBE462D8D5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1" creationId="{A77E8148-D554-478C-9493-7C51DAA2AE32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2" creationId="{D030BE40-0C69-429A-BBA0-CAC13C031D69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3" creationId="{D517BD83-B008-49C1-B936-3A99E886F1F9}"/>
          </ac:spMkLst>
        </pc:spChg>
        <pc:spChg chg="mod">
          <ac:chgData name="Cristian Chilipirea" userId="34ab170da5908fc4" providerId="LiveId" clId="{596E1F3E-4676-4812-A1F1-2A76B625ED19}" dt="2022-02-22T07:49:19.100" v="339" actId="692"/>
          <ac:spMkLst>
            <pc:docMk/>
            <pc:sldMk cId="1794431424" sldId="834"/>
            <ac:spMk id="14" creationId="{3E26599D-5F73-4BCC-B7F3-D62F329E6B64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5" creationId="{C6384748-A6D4-4417-B5CA-6F29FF5D6C15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6" creationId="{2AB413EB-97CA-4C62-A07E-D7E3CFBCF8FB}"/>
          </ac:spMkLst>
        </pc:spChg>
      </pc:sldChg>
      <pc:sldChg chg="modSp add mod">
        <pc:chgData name="Cristian Chilipirea" userId="34ab170da5908fc4" providerId="LiveId" clId="{596E1F3E-4676-4812-A1F1-2A76B625ED19}" dt="2022-02-22T07:49:30.131" v="341" actId="692"/>
        <pc:sldMkLst>
          <pc:docMk/>
          <pc:sldMk cId="1608539048" sldId="835"/>
        </pc:sldMkLst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5" creationId="{7621A5C7-929F-4F94-8471-9F8793B752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6" creationId="{5245D60F-B981-4CC5-89F2-A82B1F280A6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7" creationId="{FD36BFFE-BE3A-4F66-9B8A-41C6C8707B5A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8" creationId="{5AED35F6-DC45-4EA6-854F-6CE899DA435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9" creationId="{015F5194-B9E2-4AF2-A881-B4D62D75DBB1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0" creationId="{6A36F999-26AE-4FE7-A2F8-875EC3C41AE9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1" creationId="{F3339F3A-3973-4FA1-8429-8DF970D33E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2" creationId="{994ABA29-2359-40AE-B694-A61CE0D261DC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3" creationId="{0C65FBDF-C3CF-4F34-BFEE-EEA677B55C64}"/>
          </ac:spMkLst>
        </pc:spChg>
        <pc:spChg chg="mod">
          <ac:chgData name="Cristian Chilipirea" userId="34ab170da5908fc4" providerId="LiveId" clId="{596E1F3E-4676-4812-A1F1-2A76B625ED19}" dt="2022-02-22T07:49:30.131" v="341" actId="692"/>
          <ac:spMkLst>
            <pc:docMk/>
            <pc:sldMk cId="1608539048" sldId="835"/>
            <ac:spMk id="14" creationId="{9F9F9DCB-2F0A-40D6-A1F7-E1264D37EF6A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5" creationId="{2E8B3CAC-CD39-46FE-9F48-CFB0CD1BF7B3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6" creationId="{CD1AAAB0-80EC-4F2B-9A14-459852A89C57}"/>
          </ac:spMkLst>
        </pc:spChg>
      </pc:sldChg>
      <pc:sldChg chg="modSp add mod">
        <pc:chgData name="Cristian Chilipirea" userId="34ab170da5908fc4" providerId="LiveId" clId="{596E1F3E-4676-4812-A1F1-2A76B625ED19}" dt="2022-02-22T07:49:39.716" v="343" actId="692"/>
        <pc:sldMkLst>
          <pc:docMk/>
          <pc:sldMk cId="3269740056" sldId="836"/>
        </pc:sldMkLst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5" creationId="{A87DF0CB-8DD4-47A2-9A3C-6E55365996F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6" creationId="{B59FC741-5D2C-4689-8AB4-699E564E754E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7" creationId="{43C10819-B500-4CB0-9439-9F4FA1D3C18C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8" creationId="{59B7A238-9D88-4398-8562-B3BA94E9D2A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9" creationId="{9A67EFC9-3C24-49CF-BC09-38F215A688C1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0" creationId="{84F54814-0343-4918-A5B1-CD49A1CECF52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1" creationId="{2993CEBB-CBF6-42E1-82AF-3FF88D270A33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2" creationId="{A6985EE1-3CA2-4BE7-9AA2-265EBB05E1D9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3" creationId="{07093F1F-1AC4-4BCB-8EB8-9BE54B50FF69}"/>
          </ac:spMkLst>
        </pc:spChg>
        <pc:spChg chg="mod">
          <ac:chgData name="Cristian Chilipirea" userId="34ab170da5908fc4" providerId="LiveId" clId="{596E1F3E-4676-4812-A1F1-2A76B625ED19}" dt="2022-02-22T07:49:39.716" v="343" actId="692"/>
          <ac:spMkLst>
            <pc:docMk/>
            <pc:sldMk cId="3269740056" sldId="836"/>
            <ac:spMk id="14" creationId="{9FD55F6C-2CF9-4A06-A68C-AC600336A9D8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5" creationId="{B7E602B8-A380-43AF-8155-62935B5FD45F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6" creationId="{A9F8FB06-A2DE-495E-AB8B-538662158FFD}"/>
          </ac:spMkLst>
        </pc:spChg>
      </pc:sldChg>
      <pc:sldChg chg="modSp add mod">
        <pc:chgData name="Cristian Chilipirea" userId="34ab170da5908fc4" providerId="LiveId" clId="{596E1F3E-4676-4812-A1F1-2A76B625ED19}" dt="2022-02-22T07:49:48.427" v="345" actId="692"/>
        <pc:sldMkLst>
          <pc:docMk/>
          <pc:sldMk cId="3299529361" sldId="837"/>
        </pc:sldMkLst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5" creationId="{922857F9-A5B6-41FC-ACE7-CFB7CEB26DED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6" creationId="{EED33747-BD1E-4D5C-887E-A27462D2ED25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7" creationId="{D80A03FE-8679-4F47-8A1F-A2A42ED76C52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8" creationId="{045DF097-B512-4222-AF74-7BF9163B5D4E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9" creationId="{1C42653C-3CC2-496B-923D-ECDF03E46753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0" creationId="{4A0A5F16-F011-4A14-8516-038008C9647F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1" creationId="{796E5ECD-46E5-4B44-876D-8C65703656F4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2" creationId="{735185AC-0ABC-488B-B467-665F93DDDA87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3" creationId="{2D6BCDF0-B0A7-48E7-8365-B46509B959E1}"/>
          </ac:spMkLst>
        </pc:spChg>
        <pc:spChg chg="mod">
          <ac:chgData name="Cristian Chilipirea" userId="34ab170da5908fc4" providerId="LiveId" clId="{596E1F3E-4676-4812-A1F1-2A76B625ED19}" dt="2022-02-22T07:49:48.427" v="345" actId="692"/>
          <ac:spMkLst>
            <pc:docMk/>
            <pc:sldMk cId="3299529361" sldId="837"/>
            <ac:spMk id="14" creationId="{2A204691-49D0-4BA6-9A8C-3F6ACFC986EC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5" creationId="{4513F188-A462-4122-BA8A-AC2AC18EEDF0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6" creationId="{EB3215FF-EC15-4C1F-BDB3-0A0703048966}"/>
          </ac:spMkLst>
        </pc:spChg>
      </pc:sldChg>
      <pc:sldChg chg="modSp add mod">
        <pc:chgData name="Cristian Chilipirea" userId="34ab170da5908fc4" providerId="LiveId" clId="{596E1F3E-4676-4812-A1F1-2A76B625ED19}" dt="2022-02-22T07:49:58.097" v="347" actId="692"/>
        <pc:sldMkLst>
          <pc:docMk/>
          <pc:sldMk cId="984875582" sldId="838"/>
        </pc:sldMkLst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5" creationId="{F9B82048-5D3B-485D-94B0-8640359927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6" creationId="{17E1CC44-902C-4BDC-AACF-0B006FC37F42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7" creationId="{29912B21-3BF9-41C0-B08D-1096AADC99CE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8" creationId="{7E4532AE-16B6-4080-B3E4-47F19E19205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9" creationId="{C78DB00B-2C7E-4C43-BE38-2B36A8E6C2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0" creationId="{A90CA213-1EBD-4579-BEEE-F5F85949D90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1" creationId="{382DAC0B-E517-4412-8645-353888AE99D9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2" creationId="{4D691408-34F5-43D7-9277-986F77819C4B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3" creationId="{E812E945-83FD-482D-AC9E-CED750049CDA}"/>
          </ac:spMkLst>
        </pc:spChg>
        <pc:spChg chg="mod">
          <ac:chgData name="Cristian Chilipirea" userId="34ab170da5908fc4" providerId="LiveId" clId="{596E1F3E-4676-4812-A1F1-2A76B625ED19}" dt="2022-02-22T07:49:58.097" v="347" actId="692"/>
          <ac:spMkLst>
            <pc:docMk/>
            <pc:sldMk cId="984875582" sldId="838"/>
            <ac:spMk id="14" creationId="{FDFE4797-1E87-4D26-8CB5-F9376A914FC1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5" creationId="{9B1F4B99-8BA9-46A0-A188-9286D9741426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6" creationId="{825C5B3C-2735-473F-90F0-618E8760845E}"/>
          </ac:spMkLst>
        </pc:spChg>
      </pc:sldChg>
      <pc:sldChg chg="modSp add mod">
        <pc:chgData name="Cristian Chilipirea" userId="34ab170da5908fc4" providerId="LiveId" clId="{596E1F3E-4676-4812-A1F1-2A76B625ED19}" dt="2022-02-22T07:50:10.514" v="349" actId="692"/>
        <pc:sldMkLst>
          <pc:docMk/>
          <pc:sldMk cId="2083498313" sldId="839"/>
        </pc:sldMkLst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5" creationId="{E1E7FC42-AF65-4D91-A998-E0C10F3F471E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6" creationId="{1AA6C42C-C30B-4392-9A94-3DF2E51E8335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7" creationId="{762271FE-2B73-475C-B090-6E7A8FB4A59C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8" creationId="{4846CA80-4CAD-46EC-B350-351FDEDF28C2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9" creationId="{293F7B3E-5A04-4947-AFC1-9532640C3CE8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0" creationId="{862A3248-317D-4CE6-AB46-0C1397BD40A9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1" creationId="{3FE14E86-1FD9-46CC-9F82-C9BE8C207A3A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2" creationId="{812604AC-4FEA-48E9-B125-3659AF9240D1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3" creationId="{F3243B65-1E72-4284-9BC0-C746EA27B2BD}"/>
          </ac:spMkLst>
        </pc:spChg>
        <pc:spChg chg="mod">
          <ac:chgData name="Cristian Chilipirea" userId="34ab170da5908fc4" providerId="LiveId" clId="{596E1F3E-4676-4812-A1F1-2A76B625ED19}" dt="2022-02-22T07:50:10.514" v="349" actId="692"/>
          <ac:spMkLst>
            <pc:docMk/>
            <pc:sldMk cId="2083498313" sldId="839"/>
            <ac:spMk id="14" creationId="{98F5369D-68EB-42E4-A312-057B3A57DC32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5" creationId="{A8EE1610-73E2-4116-8607-286D5E562B6D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6" creationId="{E85A561C-4448-43E3-AC44-A21A8A45842D}"/>
          </ac:spMkLst>
        </pc:spChg>
      </pc:sldChg>
      <pc:sldChg chg="modSp add mod">
        <pc:chgData name="Cristian Chilipirea" userId="34ab170da5908fc4" providerId="LiveId" clId="{596E1F3E-4676-4812-A1F1-2A76B625ED19}" dt="2022-02-22T07:50:19.167" v="351" actId="692"/>
        <pc:sldMkLst>
          <pc:docMk/>
          <pc:sldMk cId="2957261024" sldId="840"/>
        </pc:sldMkLst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5" creationId="{C5698358-2845-4942-B34E-566461FEDD7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6" creationId="{ABC22005-8A4A-49D1-99C5-549D75E949E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7" creationId="{7DB1081C-F223-47D7-9420-ACFB566FAC94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8" creationId="{44D02C39-BDC3-43B5-A506-E40ACEF5821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9" creationId="{C8D9D6F4-12E0-4310-A02F-F5394C03E8E8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0" creationId="{4F8BBBD6-8609-4230-ABF9-6DF0B1D0341B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1" creationId="{E050DEA7-FE12-41EF-B41D-EEBF0D44BC22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2" creationId="{A62D8F39-E5A2-47E6-9666-09635C677C9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3" creationId="{FEE7B2E8-C309-4941-AE04-8C394796B28F}"/>
          </ac:spMkLst>
        </pc:spChg>
        <pc:spChg chg="mod">
          <ac:chgData name="Cristian Chilipirea" userId="34ab170da5908fc4" providerId="LiveId" clId="{596E1F3E-4676-4812-A1F1-2A76B625ED19}" dt="2022-02-22T07:50:19.167" v="351" actId="692"/>
          <ac:spMkLst>
            <pc:docMk/>
            <pc:sldMk cId="2957261024" sldId="840"/>
            <ac:spMk id="14" creationId="{171492CD-08DC-4A6B-9823-DF06C180B055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5" creationId="{1FF68D84-D3D4-438D-B485-4D443C9B9CC6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6" creationId="{CC801EE1-B386-4F89-BACD-4F4288B61D4D}"/>
          </ac:spMkLst>
        </pc:spChg>
      </pc:sldChg>
      <pc:sldChg chg="modSp add mod">
        <pc:chgData name="Cristian Chilipirea" userId="34ab170da5908fc4" providerId="LiveId" clId="{596E1F3E-4676-4812-A1F1-2A76B625ED19}" dt="2022-02-22T07:50:29.085" v="353" actId="692"/>
        <pc:sldMkLst>
          <pc:docMk/>
          <pc:sldMk cId="2494277124" sldId="841"/>
        </pc:sldMkLst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5" creationId="{0956B10E-096B-4805-96C2-6272E5EF0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6" creationId="{079672C5-5CC5-4BE9-948D-2BCEC0A49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7" creationId="{F78494C4-DF57-4666-90B8-A82CEF6BEC6C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8" creationId="{649F1D84-13D2-48E3-A0DD-0972E4E710A0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9" creationId="{A753490A-C7A5-4E26-B5AB-A40E5033EB23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0" creationId="{6B51BDBF-EA73-455A-AEFA-E79331788FC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1" creationId="{8115B6C6-DAC0-4C69-8888-7E019AC31E4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2" creationId="{8BBDE7EA-FE3E-42D6-9F6C-A6CF12B3472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3" creationId="{584D9DD8-DBB1-4477-8805-048D34AF5B98}"/>
          </ac:spMkLst>
        </pc:spChg>
        <pc:spChg chg="mod">
          <ac:chgData name="Cristian Chilipirea" userId="34ab170da5908fc4" providerId="LiveId" clId="{596E1F3E-4676-4812-A1F1-2A76B625ED19}" dt="2022-02-22T07:50:29.085" v="353" actId="692"/>
          <ac:spMkLst>
            <pc:docMk/>
            <pc:sldMk cId="2494277124" sldId="841"/>
            <ac:spMk id="14" creationId="{B505F948-13DD-4CBA-B16C-79B25A0D757D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5" creationId="{4D1A31A7-4BE9-4AF0-B16E-E215761699EF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6" creationId="{54B7C958-BF84-4B0D-B527-8F4E7C67AD08}"/>
          </ac:spMkLst>
        </pc:spChg>
      </pc:sldChg>
      <pc:sldChg chg="modSp add mod">
        <pc:chgData name="Cristian Chilipirea" userId="34ab170da5908fc4" providerId="LiveId" clId="{596E1F3E-4676-4812-A1F1-2A76B625ED19}" dt="2022-02-22T07:50:47.402" v="354" actId="692"/>
        <pc:sldMkLst>
          <pc:docMk/>
          <pc:sldMk cId="3970666484" sldId="842"/>
        </pc:sldMkLst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5" creationId="{CFEFFA81-111D-4E38-8DCF-0F130F32CFB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6" creationId="{1B5C2B5D-1EC7-4FF1-A31F-4A1C37FB9C4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7" creationId="{B23A194F-7C04-4ACB-A4B3-8DE852EA3AD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8" creationId="{3ACA2951-319A-4238-8628-0DBB993A5447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9" creationId="{386FE15A-C3E2-4778-BF16-6AD8A227EA3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0" creationId="{E877C0A4-BE79-4B18-BE47-4EB87FFDFF44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1" creationId="{8D17ADCE-2F3E-43BF-BB19-CB10806F00DA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2" creationId="{3A451E5B-E73C-48A3-B8B8-2A9FB92F8C6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3" creationId="{7F558D2A-2C4F-4A72-A204-50F4E841D61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4" creationId="{A2CDB4B9-E08E-4070-86F3-A49E3FC6203A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5" creationId="{B0D7A909-AE3D-4202-B4F5-C9AD65D75049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6" creationId="{FD134B33-1306-478F-9CB0-B81FE67B2EC7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7" creationId="{4FFEC7F8-1542-4D34-9CB8-8528A663F9C1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8" creationId="{9F10D5D1-D043-4F11-B4E1-75553B4BB9EF}"/>
          </ac:spMkLst>
        </pc:spChg>
      </pc:sldChg>
      <pc:sldChg chg="modSp add mod">
        <pc:chgData name="Cristian Chilipirea" userId="34ab170da5908fc4" providerId="LiveId" clId="{596E1F3E-4676-4812-A1F1-2A76B625ED19}" dt="2022-02-22T07:51:01.586" v="355" actId="692"/>
        <pc:sldMkLst>
          <pc:docMk/>
          <pc:sldMk cId="2315602645" sldId="843"/>
        </pc:sldMkLst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5" creationId="{7580BC3E-EBF6-41D6-9BCB-AD3B8DD822B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6" creationId="{F63CD939-DE6D-48BE-9F74-CF43036B54F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7" creationId="{BE080FBB-913C-4262-A3D3-990B64EFB772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8" creationId="{58DD544E-C3EF-4951-BF75-79F9C91A93D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9" creationId="{0EE37604-9ED5-48DD-875C-A47FFE27C35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0" creationId="{AB5F209A-A8EC-4BDD-9862-1A39F8E8168C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1" creationId="{48D4054C-7810-4212-88A8-64D337D59B7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2" creationId="{746B1D17-C802-4A68-93C8-837A5E27D00E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3" creationId="{0EF08E88-B976-4846-A061-526C70EB046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4" creationId="{2664A97B-9049-442F-8B71-7303953B363C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5" creationId="{D0D0DBB9-CF76-46C9-B3F9-4B25B5B01EF1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6" creationId="{84100A7E-4EF0-46C8-836C-8189A950C365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7" creationId="{B2131727-A39D-4216-9344-60124951225D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8" creationId="{7FAC89A7-B27B-4AD1-BF8D-B7D6929D11EC}"/>
          </ac:spMkLst>
        </pc:spChg>
      </pc:sldChg>
      <pc:sldChg chg="modSp add mod">
        <pc:chgData name="Cristian Chilipirea" userId="34ab170da5908fc4" providerId="LiveId" clId="{596E1F3E-4676-4812-A1F1-2A76B625ED19}" dt="2022-02-22T07:51:11.172" v="356" actId="692"/>
        <pc:sldMkLst>
          <pc:docMk/>
          <pc:sldMk cId="1469169806" sldId="844"/>
        </pc:sldMkLst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5" creationId="{9F1C855A-A089-45DD-A417-A517B6218E4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6" creationId="{5EB8CE71-E698-4AFE-B893-91FC714CEB8A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7" creationId="{98C03D2F-D525-4EDE-B4F5-520136C42AE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8" creationId="{0FA6C10E-46FF-49ED-BD66-444699A2BC4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9" creationId="{11F3A58C-E750-4AEE-9896-395E31BAFE8F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0" creationId="{C03CC158-5581-4B74-A788-77CF3522FA36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1" creationId="{3BD6E984-3240-4456-8B9A-0300A19D4C8D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2" creationId="{01E8483F-E64F-4B95-9583-65D4B63B038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3" creationId="{A3224EFA-8FCB-4C4E-B5FB-939F62C3E103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4" creationId="{45F26741-F02F-4A46-9E81-E8619B03EB8E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5" creationId="{6624CEA1-1FB5-498A-B2EC-4A448E95CD45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6" creationId="{9B135EA7-E021-41D4-959D-A91D5EB495E9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7" creationId="{D63BCFAE-CA36-4354-865B-0E66C25BC874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8" creationId="{DA656309-D949-4335-A596-5B652980828D}"/>
          </ac:spMkLst>
        </pc:spChg>
      </pc:sldChg>
      <pc:sldChg chg="modSp add mod">
        <pc:chgData name="Cristian Chilipirea" userId="34ab170da5908fc4" providerId="LiveId" clId="{596E1F3E-4676-4812-A1F1-2A76B625ED19}" dt="2022-02-22T07:51:18.994" v="357" actId="692"/>
        <pc:sldMkLst>
          <pc:docMk/>
          <pc:sldMk cId="2854492028" sldId="845"/>
        </pc:sldMkLst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5" creationId="{D5336DAC-F5D3-401E-8B81-A52CCBAA7AD5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6" creationId="{531D71C6-F34F-4CE7-A98C-5846AFFD88CC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7" creationId="{BD3D7788-94EA-4816-808C-837BF538FC7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8" creationId="{320B1CB8-E549-43B6-81B7-20B06824E70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9" creationId="{C773E658-E691-4149-9E79-966FAA4EC2F2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0" creationId="{6806D89F-20B4-4677-9F74-1183AD8B46A0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1" creationId="{56F069A6-F673-4B46-ABB2-67E61B9141D7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2" creationId="{45CD1790-5F9F-4B37-8686-3A55159CEDC8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3" creationId="{38DB2ECD-37A4-4406-9AD4-A8CD3B08C1D9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4" creationId="{D325FB1D-8CDB-4DEA-8AD7-F4E30549E3DE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5" creationId="{148C3645-4B78-4FF3-99A3-9E08C56032B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6" creationId="{0B2D15E5-3C83-446C-B163-60E887DE8B1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7" creationId="{28932C56-D82D-4765-B902-9D5890EA8809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8" creationId="{A4FDEA5C-55B3-483C-8FC7-914629AA0B39}"/>
          </ac:spMkLst>
        </pc:spChg>
      </pc:sldChg>
      <pc:sldChg chg="modSp add mod">
        <pc:chgData name="Cristian Chilipirea" userId="34ab170da5908fc4" providerId="LiveId" clId="{596E1F3E-4676-4812-A1F1-2A76B625ED19}" dt="2022-02-22T07:51:27.831" v="358" actId="692"/>
        <pc:sldMkLst>
          <pc:docMk/>
          <pc:sldMk cId="3908496365" sldId="846"/>
        </pc:sldMkLst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5" creationId="{449420AF-5F1B-41EC-88FF-4303D055DF7F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6" creationId="{7B7F0FC2-BD84-4629-A955-C5405A2B28B4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7" creationId="{F2D8B196-61D4-47F2-9C9F-2F050080B3C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8" creationId="{C5CE7DAE-7AD6-4411-B2AF-A52E61BD3D3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9" creationId="{D399687B-E1D6-4E45-A363-33CA3EFA65E3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0" creationId="{650050B8-F3CA-4861-AC1D-177E4AA77CC9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1" creationId="{01643732-B47D-47F0-B910-85EE1A5CD845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2" creationId="{06C10470-8974-4F6D-93C4-7E95B38BF861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3" creationId="{F0530A5D-AAF7-4348-85B6-438EB665FFDB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4" creationId="{205E94CB-05AA-42B7-946B-AF6C3693D005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5" creationId="{A117BA6C-749C-4FB3-BD8E-0CA41DB7BF96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6" creationId="{4DF8F96B-98F3-455F-A250-7E825748D183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7" creationId="{7652986E-9CF7-4005-9E8E-9E075D5C9068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8" creationId="{41C4E031-9C66-4340-AED8-C5700A3D40FB}"/>
          </ac:spMkLst>
        </pc:spChg>
      </pc:sldChg>
      <pc:sldChg chg="modSp add mod">
        <pc:chgData name="Cristian Chilipirea" userId="34ab170da5908fc4" providerId="LiveId" clId="{596E1F3E-4676-4812-A1F1-2A76B625ED19}" dt="2022-02-22T07:51:37.467" v="359" actId="692"/>
        <pc:sldMkLst>
          <pc:docMk/>
          <pc:sldMk cId="1661936223" sldId="847"/>
        </pc:sldMkLst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43.225" v="364" actId="692"/>
        <pc:sldMkLst>
          <pc:docMk/>
          <pc:sldMk cId="3799593934" sldId="848"/>
        </pc:sldMkLst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53:00.350" v="366" actId="692"/>
        <pc:sldMkLst>
          <pc:docMk/>
          <pc:sldMk cId="4043449304" sldId="849"/>
        </pc:sldMkLst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2:59.895" v="167" actId="207"/>
          <ac:spMkLst>
            <pc:docMk/>
            <pc:sldMk cId="4043449304" sldId="849"/>
            <ac:spMk id="14" creationId="{7F2908EE-3D49-40BA-9D02-63753D3A3B1D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2" creationId="{3731C69F-9FBF-44E0-9FD1-EECB69CC3CDC}"/>
          </ac:spMkLst>
        </pc:spChg>
      </pc:sldChg>
      <pc:sldChg chg="addSp modSp add mod">
        <pc:chgData name="Cristian Chilipirea" userId="34ab170da5908fc4" providerId="LiveId" clId="{596E1F3E-4676-4812-A1F1-2A76B625ED19}" dt="2022-02-22T07:52:01.672" v="362" actId="692"/>
        <pc:sldMkLst>
          <pc:docMk/>
          <pc:sldMk cId="1447269556" sldId="850"/>
        </pc:sldMkLst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8" creationId="{37BA4D75-A77A-4248-A336-756FEEA1277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19" creationId="{E5AB0087-C702-468B-B437-6EF86726A8C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0" creationId="{34928EB7-6FBC-47A5-AC97-7C17637761E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1" creationId="{866C8B91-95C7-498A-9294-6A297DA7FAAC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2" creationId="{B3320BA5-C86A-4CB9-8792-6DC83CEF2C16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3" creationId="{F9B77DAD-8B1F-41C0-926C-B91629BBC0ED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4" creationId="{5DC7B5A0-3D83-47A6-A891-A3992F86D9F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5" creationId="{B4585C51-2878-4614-8662-0E0CF0B6E2A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6" creationId="{0F75AC58-91CE-43A0-AB33-3E60D2B7933E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7" creationId="{3B8922E8-8024-45CC-BE56-A4064BA4B960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8" creationId="{DB518D4F-83FF-469D-A9CA-2F394B2C487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9" creationId="{A001B63C-3175-4D07-AF87-55C61972C04F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30" creationId="{B930BC11-34AB-48B3-B85D-DACB8633B99D}"/>
          </ac:spMkLst>
        </pc:spChg>
      </pc:sldChg>
      <pc:sldChg chg="modSp add mod">
        <pc:chgData name="Cristian Chilipirea" userId="34ab170da5908fc4" providerId="LiveId" clId="{596E1F3E-4676-4812-A1F1-2A76B625ED19}" dt="2022-02-22T07:52:25.975" v="363" actId="692"/>
        <pc:sldMkLst>
          <pc:docMk/>
          <pc:sldMk cId="1759586942" sldId="851"/>
        </pc:sldMkLst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52.875" v="365" actId="692"/>
        <pc:sldMkLst>
          <pc:docMk/>
          <pc:sldMk cId="1659756133" sldId="852"/>
        </pc:sldMkLst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33:30.917" v="173" actId="207"/>
        <pc:sldMkLst>
          <pc:docMk/>
          <pc:sldMk cId="2794698390" sldId="853"/>
        </pc:sldMkLst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7" creationId="{6AD9E684-02B9-4579-8878-9C65BDA60D95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9" creationId="{1BA5DE07-9CE6-4BBA-AF58-D9033313C9EC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0" creationId="{A29E1AEB-2374-4717-B2B4-CA2F579508C8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2" creationId="{30B14645-373D-42E3-83CB-835FB7D38EFB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4" creationId="{871E00F2-9750-46F9-B218-6BDF02789B10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6" creationId="{9C18260D-C0F4-4B34-BB6B-37653A5731B2}"/>
          </ac:spMkLst>
        </pc:spChg>
      </pc:sldChg>
      <pc:sldChg chg="modSp add mod">
        <pc:chgData name="Cristian Chilipirea" userId="34ab170da5908fc4" providerId="LiveId" clId="{596E1F3E-4676-4812-A1F1-2A76B625ED19}" dt="2022-02-22T07:33:43.687" v="175" actId="207"/>
        <pc:sldMkLst>
          <pc:docMk/>
          <pc:sldMk cId="3823630321" sldId="854"/>
        </pc:sldMkLst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7" creationId="{1F48FD16-6A94-4570-8D1D-85DE8D80FA3B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9" creationId="{B4154E9D-DAC0-454E-8DDD-F394145EE855}"/>
          </ac:spMkLst>
        </pc:spChg>
        <pc:spChg chg="mod">
          <ac:chgData name="Cristian Chilipirea" userId="34ab170da5908fc4" providerId="LiveId" clId="{596E1F3E-4676-4812-A1F1-2A76B625ED19}" dt="2022-02-22T07:33:41.329" v="174" actId="207"/>
          <ac:spMkLst>
            <pc:docMk/>
            <pc:sldMk cId="3823630321" sldId="854"/>
            <ac:spMk id="10" creationId="{A72C3A64-335E-4504-A931-CF3C3A98FB8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2" creationId="{CC4F1FC6-F15B-4B6F-8B0D-83711F546BE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4" creationId="{D6182CC9-EFF5-456C-903B-0B28C363F804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6" creationId="{7235F704-1960-4955-B5B2-EDF26B48C67A}"/>
          </ac:spMkLst>
        </pc:spChg>
      </pc:sldChg>
      <pc:sldChg chg="modSp add mod">
        <pc:chgData name="Cristian Chilipirea" userId="34ab170da5908fc4" providerId="LiveId" clId="{596E1F3E-4676-4812-A1F1-2A76B625ED19}" dt="2022-02-22T07:34:19.207" v="187" actId="207"/>
        <pc:sldMkLst>
          <pc:docMk/>
          <pc:sldMk cId="1583995515" sldId="855"/>
        </pc:sldMkLst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14.489" v="186" actId="207"/>
          <ac:spMkLst>
            <pc:docMk/>
            <pc:sldMk cId="1583995515" sldId="855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6" creationId="{388A8708-2F80-4407-9B48-9C3098CC8728}"/>
          </ac:spMkLst>
        </pc:spChg>
      </pc:sldChg>
      <pc:sldChg chg="modSp add mod">
        <pc:chgData name="Cristian Chilipirea" userId="34ab170da5908fc4" providerId="LiveId" clId="{596E1F3E-4676-4812-A1F1-2A76B625ED19}" dt="2022-02-22T07:53:06.391" v="367" actId="692"/>
        <pc:sldMkLst>
          <pc:docMk/>
          <pc:sldMk cId="918887584" sldId="856"/>
        </pc:sldMkLst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2" creationId="{3731C69F-9FBF-44E0-9FD1-EECB69CC3CDC}"/>
          </ac:spMkLst>
        </pc:spChg>
        <pc:spChg chg="mod">
          <ac:chgData name="Cristian Chilipirea" userId="34ab170da5908fc4" providerId="LiveId" clId="{596E1F3E-4676-4812-A1F1-2A76B625ED19}" dt="2022-02-22T07:33:13.457" v="169" actId="207"/>
          <ac:spMkLst>
            <pc:docMk/>
            <pc:sldMk cId="918887584" sldId="856"/>
            <ac:spMk id="23" creationId="{E41E331B-A2FF-4E8F-96E4-30439488C3FA}"/>
          </ac:spMkLst>
        </pc:spChg>
      </pc:sldChg>
      <pc:sldChg chg="modSp add mod">
        <pc:chgData name="Cristian Chilipirea" userId="34ab170da5908fc4" providerId="LiveId" clId="{596E1F3E-4676-4812-A1F1-2A76B625ED19}" dt="2022-02-22T07:53:12.026" v="368" actId="692"/>
        <pc:sldMkLst>
          <pc:docMk/>
          <pc:sldMk cId="2854222012" sldId="857"/>
        </pc:sldMkLst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4" creationId="{E30A16E6-3ED6-4D8C-9BCA-5A092DCE6EF9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5" creationId="{E5E4FCFA-99BF-415C-BAED-033EF6D8D6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6" creationId="{6AA0BC7A-695C-4E71-B012-8ABEAF6233B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7" creationId="{03D8D983-DF1E-480A-8F66-311DDE21BF6A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8" creationId="{D38F7EA2-F297-4E87-AA87-10DB59833E0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9" creationId="{E549A058-A8E6-4720-84CB-D13845D01ED3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0" creationId="{9264D3B2-BAB5-4D78-BF36-0CB2A158257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1" creationId="{87A306BE-99E9-4783-BFA7-C4308EC0283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2" creationId="{0168F40D-D5B4-49B9-ADD8-B92871B6F22E}"/>
          </ac:spMkLst>
        </pc:spChg>
        <pc:spChg chg="mod">
          <ac:chgData name="Cristian Chilipirea" userId="34ab170da5908fc4" providerId="LiveId" clId="{596E1F3E-4676-4812-A1F1-2A76B625ED19}" dt="2022-02-22T07:33:22.575" v="171" actId="207"/>
          <ac:spMkLst>
            <pc:docMk/>
            <pc:sldMk cId="2854222012" sldId="857"/>
            <ac:spMk id="33" creationId="{CAEC46DE-21F5-4144-85DA-7B336CF67E2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4" creationId="{2E314A52-2DD8-4B19-9C2B-C8F15B79A41E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5" creationId="{5D83DDCC-B3C9-47F3-9A87-7E0AEEE9F77B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6" creationId="{99A0FF1C-693D-415E-B1D9-D77027765607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7" creationId="{32F448D5-96B0-4C78-953E-0F41026874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8" creationId="{A7A3D7BD-2E5A-4753-AC50-870B967EC3FD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9" creationId="{4125BDBB-0C91-459B-9EBA-2376789322B8}"/>
          </ac:spMkLst>
        </pc:spChg>
      </pc:sldChg>
      <pc:sldChg chg="modSp add mod">
        <pc:chgData name="Cristian Chilipirea" userId="34ab170da5908fc4" providerId="LiveId" clId="{596E1F3E-4676-4812-A1F1-2A76B625ED19}" dt="2022-02-22T07:35:22.635" v="209" actId="207"/>
        <pc:sldMkLst>
          <pc:docMk/>
          <pc:sldMk cId="1737088761" sldId="859"/>
        </pc:sldMkLst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47.769" v="198" actId="20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6" creationId="{388A8708-2F80-4407-9B48-9C3098CC8728}"/>
          </ac:spMkLst>
        </pc:spChg>
        <pc:spChg chg="mod">
          <ac:chgData name="Cristian Chilipirea" userId="34ab170da5908fc4" providerId="LiveId" clId="{596E1F3E-4676-4812-A1F1-2A76B625ED19}" dt="2022-02-22T07:35:22.635" v="209" actId="207"/>
          <ac:spMkLst>
            <pc:docMk/>
            <pc:sldMk cId="1737088761" sldId="859"/>
            <ac:spMk id="17" creationId="{70A8CFC4-6FD2-4EA8-838B-B2513A48FD5C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713319307" sldId="860"/>
        </pc:sldMkLst>
      </pc:sldChg>
      <pc:sldChg chg="modSp add mod">
        <pc:chgData name="Cristian Chilipirea" userId="34ab170da5908fc4" providerId="LiveId" clId="{596E1F3E-4676-4812-A1F1-2A76B625ED19}" dt="2022-02-22T07:35:28.511" v="210" actId="207"/>
        <pc:sldMkLst>
          <pc:docMk/>
          <pc:sldMk cId="1860613395" sldId="861"/>
        </pc:sldMkLst>
        <pc:spChg chg="mod">
          <ac:chgData name="Cristian Chilipirea" userId="34ab170da5908fc4" providerId="LiveId" clId="{596E1F3E-4676-4812-A1F1-2A76B625ED19}" dt="2022-02-22T07:35:28.511" v="210" actId="20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96E1F3E-4676-4812-A1F1-2A76B625ED19}" dt="2022-02-22T07:35:58.262" v="216" actId="207"/>
        <pc:sldMkLst>
          <pc:docMk/>
          <pc:sldMk cId="90668127" sldId="862"/>
        </pc:sldMkLst>
        <pc:spChg chg="mod">
          <ac:chgData name="Cristian Chilipirea" userId="34ab170da5908fc4" providerId="LiveId" clId="{596E1F3E-4676-4812-A1F1-2A76B625ED19}" dt="2022-02-22T07:35:31.947" v="211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5:50.245" v="214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5:58.262" v="216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modSp add mod">
        <pc:chgData name="Cristian Chilipirea" userId="34ab170da5908fc4" providerId="LiveId" clId="{596E1F3E-4676-4812-A1F1-2A76B625ED19}" dt="2022-02-22T07:36:32.930" v="224" actId="207"/>
        <pc:sldMkLst>
          <pc:docMk/>
          <pc:sldMk cId="1473325822" sldId="863"/>
        </pc:sldMkLst>
        <pc:spChg chg="mod">
          <ac:chgData name="Cristian Chilipirea" userId="34ab170da5908fc4" providerId="LiveId" clId="{596E1F3E-4676-4812-A1F1-2A76B625ED19}" dt="2022-02-22T07:36:23.423" v="221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6:26.424" v="222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6:32.930" v="224" actId="207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6:09.713" v="219" actId="207"/>
          <ac:spMkLst>
            <pc:docMk/>
            <pc:sldMk cId="1473325822" sldId="863"/>
            <ac:spMk id="8" creationId="{5C14FDF4-82B3-4EC1-8BCA-5B52530FB639}"/>
          </ac:spMkLst>
        </pc:spChg>
      </pc:sldChg>
      <pc:sldChg chg="modSp add mod">
        <pc:chgData name="Cristian Chilipirea" userId="34ab170da5908fc4" providerId="LiveId" clId="{596E1F3E-4676-4812-A1F1-2A76B625ED19}" dt="2022-02-22T07:36:46.375" v="229" actId="207"/>
        <pc:sldMkLst>
          <pc:docMk/>
          <pc:sldMk cId="3774635008" sldId="864"/>
        </pc:sldMkLst>
        <pc:spChg chg="mod">
          <ac:chgData name="Cristian Chilipirea" userId="34ab170da5908fc4" providerId="LiveId" clId="{596E1F3E-4676-4812-A1F1-2A76B625ED19}" dt="2022-02-22T07:36:42.719" v="22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96E1F3E-4676-4812-A1F1-2A76B625ED19}" dt="2022-02-22T07:36:39.464" v="225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96E1F3E-4676-4812-A1F1-2A76B625ED19}" dt="2022-02-22T07:36:44.301" v="228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96E1F3E-4676-4812-A1F1-2A76B625ED19}" dt="2022-02-22T07:36:46.375" v="229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96E1F3E-4676-4812-A1F1-2A76B625ED19}" dt="2022-02-22T07:36:41.192" v="226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96E1F3E-4676-4812-A1F1-2A76B625ED19}" dt="2022-02-22T07:37:27.004" v="238" actId="207"/>
        <pc:sldMkLst>
          <pc:docMk/>
          <pc:sldMk cId="1306559233" sldId="865"/>
        </pc:sldMkLst>
        <pc:spChg chg="mod">
          <ac:chgData name="Cristian Chilipirea" userId="34ab170da5908fc4" providerId="LiveId" clId="{596E1F3E-4676-4812-A1F1-2A76B625ED19}" dt="2022-02-22T07:37:17.933" v="23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96E1F3E-4676-4812-A1F1-2A76B625ED19}" dt="2022-02-22T07:37:23.317" v="237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96E1F3E-4676-4812-A1F1-2A76B625ED19}" dt="2022-02-22T07:37:27.004" v="238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96E1F3E-4676-4812-A1F1-2A76B625ED19}" dt="2022-02-22T07:37:02.346" v="231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96E1F3E-4676-4812-A1F1-2A76B625ED19}" dt="2022-02-22T07:37:58.237" v="247" actId="207"/>
        <pc:sldMkLst>
          <pc:docMk/>
          <pc:sldMk cId="23303853" sldId="866"/>
        </pc:sldMkLst>
        <pc:spChg chg="mod">
          <ac:chgData name="Cristian Chilipirea" userId="34ab170da5908fc4" providerId="LiveId" clId="{596E1F3E-4676-4812-A1F1-2A76B625ED19}" dt="2022-02-22T07:37:41.892" v="242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7:46.872" v="244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7:58.237" v="247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7:35.030" v="240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96E1F3E-4676-4812-A1F1-2A76B625ED19}" dt="2022-02-22T07:38:04.571" v="249" actId="207"/>
        <pc:sldMkLst>
          <pc:docMk/>
          <pc:sldMk cId="638341229" sldId="867"/>
        </pc:sldMkLst>
        <pc:spChg chg="mod">
          <ac:chgData name="Cristian Chilipirea" userId="34ab170da5908fc4" providerId="LiveId" clId="{596E1F3E-4676-4812-A1F1-2A76B625ED19}" dt="2022-02-22T07:38:03.188" v="248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96E1F3E-4676-4812-A1F1-2A76B625ED19}" dt="2022-02-22T07:38:04.571" v="249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223175715" sldId="8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344647383" sldId="869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96897197" sldId="871"/>
        </pc:sldMkLst>
      </pc:sldChg>
      <pc:sldChg chg="modSp add mod">
        <pc:chgData name="Cristian Chilipirea" userId="34ab170da5908fc4" providerId="LiveId" clId="{596E1F3E-4676-4812-A1F1-2A76B625ED19}" dt="2022-02-22T07:38:19.946" v="255" actId="207"/>
        <pc:sldMkLst>
          <pc:docMk/>
          <pc:sldMk cId="3236984408" sldId="872"/>
        </pc:sldMkLst>
        <pc:graphicFrameChg chg="modGraphic">
          <ac:chgData name="Cristian Chilipirea" userId="34ab170da5908fc4" providerId="LiveId" clId="{596E1F3E-4676-4812-A1F1-2A76B625ED19}" dt="2022-02-22T07:38:19.946" v="255" actId="207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856F3AF4-5B21-244D-8B85-7804F8588523}"/>
    <pc:docChg chg="custSel modSld">
      <pc:chgData name="Cristian Chilipirea" userId="34ab170da5908fc4" providerId="LiveId" clId="{856F3AF4-5B21-244D-8B85-7804F8588523}" dt="2023-03-05T16:57:49.306" v="15" actId="27636"/>
      <pc:docMkLst>
        <pc:docMk/>
      </pc:docMkLst>
      <pc:sldChg chg="modSp mod">
        <pc:chgData name="Cristian Chilipirea" userId="34ab170da5908fc4" providerId="LiveId" clId="{856F3AF4-5B21-244D-8B85-7804F8588523}" dt="2023-03-05T16:57:49.306" v="15" actId="27636"/>
        <pc:sldMkLst>
          <pc:docMk/>
          <pc:sldMk cId="736295071" sldId="256"/>
        </pc:sldMkLst>
        <pc:spChg chg="mod">
          <ac:chgData name="Cristian Chilipirea" userId="34ab170da5908fc4" providerId="LiveId" clId="{856F3AF4-5B21-244D-8B85-7804F8588523}" dt="2023-03-05T16:57:49.306" v="15" actId="27636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C9A49EAC-89A8-4032-A5A7-7C1EC4B42DC1}"/>
    <pc:docChg chg="undo custSel addSld delSld modSld sldOrd">
      <pc:chgData name="Cristian Chilipirea" userId="34ab170da5908fc4" providerId="LiveId" clId="{C9A49EAC-89A8-4032-A5A7-7C1EC4B42DC1}" dt="2022-02-15T07:26:56.700" v="70" actId="1076"/>
      <pc:docMkLst>
        <pc:docMk/>
      </pc:docMkLst>
      <pc:sldChg chg="modSp mod">
        <pc:chgData name="Cristian Chilipirea" userId="34ab170da5908fc4" providerId="LiveId" clId="{C9A49EAC-89A8-4032-A5A7-7C1EC4B42DC1}" dt="2022-02-15T07:17:53.760" v="0"/>
        <pc:sldMkLst>
          <pc:docMk/>
          <pc:sldMk cId="736295071" sldId="256"/>
        </pc:sldMkLst>
        <pc:spChg chg="mod">
          <ac:chgData name="Cristian Chilipirea" userId="34ab170da5908fc4" providerId="LiveId" clId="{C9A49EAC-89A8-4032-A5A7-7C1EC4B42DC1}" dt="2022-02-15T07:17:53.760" v="0"/>
          <ac:spMkLst>
            <pc:docMk/>
            <pc:sldMk cId="736295071" sldId="256"/>
            <ac:spMk id="2" creationId="{634735D9-A889-4FA8-A44B-37C1CAEF2774}"/>
          </ac:spMkLst>
        </pc:spChg>
      </pc:sldChg>
      <pc:sldChg chg="add del">
        <pc:chgData name="Cristian Chilipirea" userId="34ab170da5908fc4" providerId="LiveId" clId="{C9A49EAC-89A8-4032-A5A7-7C1EC4B42DC1}" dt="2022-02-15T07:19:54.905" v="9" actId="2696"/>
        <pc:sldMkLst>
          <pc:docMk/>
          <pc:sldMk cId="2510314034" sldId="25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76173855" sldId="258"/>
        </pc:sldMkLst>
      </pc:sldChg>
      <pc:sldChg chg="add del ord">
        <pc:chgData name="Cristian Chilipirea" userId="34ab170da5908fc4" providerId="LiveId" clId="{C9A49EAC-89A8-4032-A5A7-7C1EC4B42DC1}" dt="2022-02-15T07:20:47.123" v="19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4936104" sldId="26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30261133" sldId="26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713726514" sldId="26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31240541" sldId="26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266415811" sldId="26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36424552" sldId="262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5425093" sldId="263"/>
        </pc:sldMkLst>
      </pc:sldChg>
      <pc:sldChg chg="modSp add mod">
        <pc:chgData name="Cristian Chilipirea" userId="34ab170da5908fc4" providerId="LiveId" clId="{C9A49EAC-89A8-4032-A5A7-7C1EC4B42DC1}" dt="2022-02-15T07:23:13.116" v="35" actId="207"/>
        <pc:sldMkLst>
          <pc:docMk/>
          <pc:sldMk cId="2494654707" sldId="263"/>
        </pc:sldMkLst>
        <pc:spChg chg="mod">
          <ac:chgData name="Cristian Chilipirea" userId="34ab170da5908fc4" providerId="LiveId" clId="{C9A49EAC-89A8-4032-A5A7-7C1EC4B42DC1}" dt="2022-02-15T07:23:13.116" v="35" actId="207"/>
          <ac:spMkLst>
            <pc:docMk/>
            <pc:sldMk cId="2494654707" sldId="263"/>
            <ac:spMk id="7" creationId="{11C79DBF-2B62-48EE-BA38-E7B7F77EFD3C}"/>
          </ac:spMkLst>
        </pc:spChg>
        <pc:spChg chg="mod">
          <ac:chgData name="Cristian Chilipirea" userId="34ab170da5908fc4" providerId="LiveId" clId="{C9A49EAC-89A8-4032-A5A7-7C1EC4B42DC1}" dt="2022-02-15T07:23:11.007" v="34" actId="207"/>
          <ac:spMkLst>
            <pc:docMk/>
            <pc:sldMk cId="2494654707" sldId="263"/>
            <ac:spMk id="9" creationId="{A8C73B08-1D42-4D1B-A519-B633A527509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84992026" sldId="264"/>
        </pc:sldMkLst>
      </pc:sldChg>
      <pc:sldChg chg="modSp add mod">
        <pc:chgData name="Cristian Chilipirea" userId="34ab170da5908fc4" providerId="LiveId" clId="{C9A49EAC-89A8-4032-A5A7-7C1EC4B42DC1}" dt="2022-02-15T07:23:18.092" v="37" actId="207"/>
        <pc:sldMkLst>
          <pc:docMk/>
          <pc:sldMk cId="2577950214" sldId="264"/>
        </pc:sldMkLst>
        <pc:spChg chg="mod">
          <ac:chgData name="Cristian Chilipirea" userId="34ab170da5908fc4" providerId="LiveId" clId="{C9A49EAC-89A8-4032-A5A7-7C1EC4B42DC1}" dt="2022-02-15T07:23:18.092" v="37" actId="207"/>
          <ac:spMkLst>
            <pc:docMk/>
            <pc:sldMk cId="2577950214" sldId="264"/>
            <ac:spMk id="7" creationId="{D09E34A4-DD5A-4B88-B32E-682892E0EA8D}"/>
          </ac:spMkLst>
        </pc:spChg>
        <pc:spChg chg="mod">
          <ac:chgData name="Cristian Chilipirea" userId="34ab170da5908fc4" providerId="LiveId" clId="{C9A49EAC-89A8-4032-A5A7-7C1EC4B42DC1}" dt="2022-02-15T07:23:15.768" v="36" actId="207"/>
          <ac:spMkLst>
            <pc:docMk/>
            <pc:sldMk cId="2577950214" sldId="264"/>
            <ac:spMk id="8" creationId="{5CC605FD-EDB1-42E7-BC4E-26B86B068F2D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911696057" sldId="265"/>
        </pc:sldMkLst>
      </pc:sldChg>
      <pc:sldChg chg="modSp add mod">
        <pc:chgData name="Cristian Chilipirea" userId="34ab170da5908fc4" providerId="LiveId" clId="{C9A49EAC-89A8-4032-A5A7-7C1EC4B42DC1}" dt="2022-02-15T07:23:23.246" v="39" actId="207"/>
        <pc:sldMkLst>
          <pc:docMk/>
          <pc:sldMk cId="2967767373" sldId="265"/>
        </pc:sldMkLst>
        <pc:spChg chg="mod">
          <ac:chgData name="Cristian Chilipirea" userId="34ab170da5908fc4" providerId="LiveId" clId="{C9A49EAC-89A8-4032-A5A7-7C1EC4B42DC1}" dt="2022-02-15T07:23:23.246" v="39" actId="207"/>
          <ac:spMkLst>
            <pc:docMk/>
            <pc:sldMk cId="2967767373" sldId="265"/>
            <ac:spMk id="7" creationId="{61C9A24D-0BFE-4ADB-8C64-5EF5D1F691A4}"/>
          </ac:spMkLst>
        </pc:spChg>
        <pc:spChg chg="mod">
          <ac:chgData name="Cristian Chilipirea" userId="34ab170da5908fc4" providerId="LiveId" clId="{C9A49EAC-89A8-4032-A5A7-7C1EC4B42DC1}" dt="2022-02-15T07:23:21.182" v="38" actId="207"/>
          <ac:spMkLst>
            <pc:docMk/>
            <pc:sldMk cId="2967767373" sldId="265"/>
            <ac:spMk id="8" creationId="{56C259C5-C3E3-44E8-A0CA-4BDE7416E912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27220487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61070751" sldId="267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19698261" sldId="26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9525089" sldId="268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66852825" sldId="26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64313818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65084497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4102638" sldId="27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57004209" sldId="27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366579093" sldId="27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419771404" sldId="27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475225896" sldId="27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101234549" sldId="273"/>
        </pc:sldMkLst>
      </pc:sldChg>
      <pc:sldChg chg="modSp add mod">
        <pc:chgData name="Cristian Chilipirea" userId="34ab170da5908fc4" providerId="LiveId" clId="{C9A49EAC-89A8-4032-A5A7-7C1EC4B42DC1}" dt="2022-02-15T07:23:57.378" v="42" actId="207"/>
        <pc:sldMkLst>
          <pc:docMk/>
          <pc:sldMk cId="3162570485" sldId="274"/>
        </pc:sldMkLst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5" creationId="{02175FD0-EBEC-48F3-B7F5-F4EB604FB82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6" creationId="{86950F85-7BCB-4124-8B4B-8CC5FB644C72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7" creationId="{62E57EA2-8F6A-4CAC-8A60-873ED31CA38A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8" creationId="{E149A703-7EFD-465C-A4A1-7BA3D58CCE5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2" creationId="{7F552EA1-D8DA-45B0-BE88-D50BE7E8096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3" creationId="{CDCA485F-69E0-44AA-B61A-52AF9BC9EFE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5" creationId="{740129DA-D9C0-426D-A7F0-5B7902F26005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6" creationId="{9622E1D2-25CC-4883-BBAB-CE31AA9FB118}"/>
          </ac:spMkLst>
        </pc:spChg>
      </pc:sldChg>
      <pc:sldChg chg="modSp add mod">
        <pc:chgData name="Cristian Chilipirea" userId="34ab170da5908fc4" providerId="LiveId" clId="{C9A49EAC-89A8-4032-A5A7-7C1EC4B42DC1}" dt="2022-02-15T07:24:07.816" v="43" actId="207"/>
        <pc:sldMkLst>
          <pc:docMk/>
          <pc:sldMk cId="3487277778" sldId="275"/>
        </pc:sldMkLst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5" creationId="{327DA2B0-2D78-4A0A-9EF7-C5ED46274554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6" creationId="{256D680F-8CC8-47CC-8389-3C56DCE9B43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7" creationId="{4EF6B5DD-EC5C-4464-97A3-DD625F88260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8" creationId="{EDCB0F1D-4EB3-4EB2-AB52-E25AB1D2031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2" creationId="{479F6ABB-47A5-43E7-B220-057064F0704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3" creationId="{2739FBE6-4A69-44CC-A497-C02DCE96398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4" creationId="{AB327412-6DE6-4046-9A88-1AA561386D02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5" creationId="{127BB51E-1221-4D20-B3D8-F229F79214F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6" creationId="{7D3AC08A-BB1B-4F5E-BAA8-3E1184FAE79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1" creationId="{0AFE83B6-EBE9-445F-B1F9-000353A45F6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2" creationId="{BFDA2D9E-B3D2-44CB-A702-863C57234D8D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3" creationId="{872CD015-550A-4C20-A75A-56C6DBFC0A8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4" creationId="{69AB8255-8DBA-4CA3-B7A2-817FB055719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8" creationId="{92631DC1-E97F-4864-BD5F-3ED6B554C01C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30" creationId="{3E20D1D9-06DE-4153-B494-4D42D99F74D5}"/>
          </ac:spMkLst>
        </pc:spChg>
      </pc:sldChg>
      <pc:sldChg chg="modSp add mod">
        <pc:chgData name="Cristian Chilipirea" userId="34ab170da5908fc4" providerId="LiveId" clId="{C9A49EAC-89A8-4032-A5A7-7C1EC4B42DC1}" dt="2022-02-15T07:24:12.828" v="44" actId="207"/>
        <pc:sldMkLst>
          <pc:docMk/>
          <pc:sldMk cId="3014753225" sldId="276"/>
        </pc:sldMkLst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5" creationId="{7737FDCD-6F10-4F90-B3E0-3C7AA9DFBD73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6" creationId="{60FCD0A3-98ED-404B-8E99-D3B7A23BECC2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7" creationId="{D8817B41-8857-4C1F-93A3-392D9207E59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8" creationId="{2B1D67AA-74F6-4DF4-B271-716300CCFB0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3" creationId="{30AAE998-AECE-48D3-82E4-5FEED1C5504D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4" creationId="{6D42A35E-A833-40D1-BAAE-C65BF167DDA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5" creationId="{D317A2D5-13BB-4653-9849-1A5AFE21666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6" creationId="{D6A896D2-92CC-4812-AD93-133BD3C1EA4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0" creationId="{8A089218-0AF6-4D47-8381-0EBF6F4A10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2" creationId="{814B87A6-21C5-432B-9237-08E2F633B1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3" creationId="{23BFAB0E-7653-4AEE-9800-3FF707E738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5" creationId="{692E3297-96BE-4363-AA2A-64BF1BF43A5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6" creationId="{48E01ED7-3AFA-412A-9AB6-48ECA10B090F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7" creationId="{FB70DC8F-0087-4F06-BCB3-F3FBB1669C5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9" creationId="{58C430B2-067B-4F1E-95A5-D552C0E26A6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0" creationId="{8DD048F0-9E0C-42C7-BE86-FDAFBEC4B85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1" creationId="{D3AC9D5E-B737-42AF-9778-75975B17E6D6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3" creationId="{36ECA7DF-FB18-4855-8F65-C80F86E5B86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4" creationId="{C1410630-052B-4929-B433-5D749CD2D24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5" creationId="{5AEB0CBF-A90B-496C-AE31-F64DE3BFF4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7" creationId="{4FD6756F-8811-4B3B-A1CD-EA3D0FB92821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44" creationId="{F7D027BD-488A-46C0-AAA6-42005AA8CFBF}"/>
          </ac:spMkLst>
        </pc:spChg>
      </pc:sldChg>
      <pc:sldChg chg="modSp add mod">
        <pc:chgData name="Cristian Chilipirea" userId="34ab170da5908fc4" providerId="LiveId" clId="{C9A49EAC-89A8-4032-A5A7-7C1EC4B42DC1}" dt="2022-02-15T07:24:19.748" v="45" actId="207"/>
        <pc:sldMkLst>
          <pc:docMk/>
          <pc:sldMk cId="2174654736" sldId="277"/>
        </pc:sldMkLst>
        <pc:spChg chg="mod">
          <ac:chgData name="Cristian Chilipirea" userId="34ab170da5908fc4" providerId="LiveId" clId="{C9A49EAC-89A8-4032-A5A7-7C1EC4B42DC1}" dt="2022-02-15T07:24:19.748" v="45" actId="207"/>
          <ac:spMkLst>
            <pc:docMk/>
            <pc:sldMk cId="2174654736" sldId="277"/>
            <ac:spMk id="5" creationId="{B7B17111-35C2-423E-8D89-5187952DCA75}"/>
          </ac:spMkLst>
        </pc:spChg>
      </pc:sldChg>
      <pc:sldChg chg="addSp modSp add mod">
        <pc:chgData name="Cristian Chilipirea" userId="34ab170da5908fc4" providerId="LiveId" clId="{C9A49EAC-89A8-4032-A5A7-7C1EC4B42DC1}" dt="2022-02-15T07:25:24.748" v="53" actId="1076"/>
        <pc:sldMkLst>
          <pc:docMk/>
          <pc:sldMk cId="167328644" sldId="278"/>
        </pc:sldMkLst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C9A49EAC-89A8-4032-A5A7-7C1EC4B42DC1}" dt="2022-02-15T07:25:24.748" v="53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659919360" sldId="27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916643196" sldId="28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3196819" sldId="28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344333551" sldId="28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55782428" sldId="283"/>
        </pc:sldMkLst>
      </pc:sldChg>
      <pc:sldChg chg="addSp modSp add mod">
        <pc:chgData name="Cristian Chilipirea" userId="34ab170da5908fc4" providerId="LiveId" clId="{C9A49EAC-89A8-4032-A5A7-7C1EC4B42DC1}" dt="2022-02-15T07:26:56.700" v="70" actId="1076"/>
        <pc:sldMkLst>
          <pc:docMk/>
          <pc:sldMk cId="561949540" sldId="284"/>
        </pc:sldMkLst>
        <pc:picChg chg="add mod">
          <ac:chgData name="Cristian Chilipirea" userId="34ab170da5908fc4" providerId="LiveId" clId="{C9A49EAC-89A8-4032-A5A7-7C1EC4B42DC1}" dt="2022-02-15T07:26:56.700" v="70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C9A49EAC-89A8-4032-A5A7-7C1EC4B42DC1}" dt="2022-02-15T07:26:36.420" v="6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add mod">
        <pc:chgData name="Cristian Chilipirea" userId="34ab170da5908fc4" providerId="LiveId" clId="{C9A49EAC-89A8-4032-A5A7-7C1EC4B42DC1}" dt="2022-02-15T07:23:49.207" v="41" actId="207"/>
        <pc:sldMkLst>
          <pc:docMk/>
          <pc:sldMk cId="359574763" sldId="285"/>
        </pc:sldMkLst>
        <pc:spChg chg="mod">
          <ac:chgData name="Cristian Chilipirea" userId="34ab170da5908fc4" providerId="LiveId" clId="{C9A49EAC-89A8-4032-A5A7-7C1EC4B42DC1}" dt="2022-02-15T07:23:45.880" v="40" actId="207"/>
          <ac:spMkLst>
            <pc:docMk/>
            <pc:sldMk cId="359574763" sldId="285"/>
            <ac:spMk id="5" creationId="{01236E2D-8AD5-437D-BBB6-57C09C37966B}"/>
          </ac:spMkLst>
        </pc:spChg>
        <pc:spChg chg="mod">
          <ac:chgData name="Cristian Chilipirea" userId="34ab170da5908fc4" providerId="LiveId" clId="{C9A49EAC-89A8-4032-A5A7-7C1EC4B42DC1}" dt="2022-02-15T07:23:49.207" v="41" actId="207"/>
          <ac:spMkLst>
            <pc:docMk/>
            <pc:sldMk cId="359574763" sldId="285"/>
            <ac:spMk id="7" creationId="{3F125687-CF6A-4AD3-816B-ACA629361801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551138356" sldId="286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861329027" sldId="287"/>
        </pc:sldMkLst>
      </pc:sldChg>
      <pc:sldChg chg="modSp add del mod ord">
        <pc:chgData name="Cristian Chilipirea" userId="34ab170da5908fc4" providerId="LiveId" clId="{C9A49EAC-89A8-4032-A5A7-7C1EC4B42DC1}" dt="2022-02-15T07:21:42.693" v="32" actId="47"/>
        <pc:sldMkLst>
          <pc:docMk/>
          <pc:sldMk cId="1677238810" sldId="288"/>
        </pc:sldMkLst>
        <pc:spChg chg="mod">
          <ac:chgData name="Cristian Chilipirea" userId="34ab170da5908fc4" providerId="LiveId" clId="{C9A49EAC-89A8-4032-A5A7-7C1EC4B42DC1}" dt="2022-02-15T07:19:39.440" v="8" actId="207"/>
          <ac:spMkLst>
            <pc:docMk/>
            <pc:sldMk cId="1677238810" sldId="288"/>
            <ac:spMk id="5" creationId="{740A279E-944A-4817-8484-647E1440A0B5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593231888" sldId="29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895519449" sldId="330"/>
        </pc:sldMkLst>
      </pc:sldChg>
      <pc:sldChg chg="add del">
        <pc:chgData name="Cristian Chilipirea" userId="34ab170da5908fc4" providerId="LiveId" clId="{C9A49EAC-89A8-4032-A5A7-7C1EC4B42DC1}" dt="2022-02-15T07:19:08.751" v="3"/>
        <pc:sldMkLst>
          <pc:docMk/>
          <pc:sldMk cId="3618617486" sldId="331"/>
        </pc:sldMkLst>
      </pc:sldChg>
      <pc:sldChg chg="modSp add del mod ord">
        <pc:chgData name="Cristian Chilipirea" userId="34ab170da5908fc4" providerId="LiveId" clId="{C9A49EAC-89A8-4032-A5A7-7C1EC4B42DC1}" dt="2022-02-15T07:20:50.827" v="21"/>
        <pc:sldMkLst>
          <pc:docMk/>
          <pc:sldMk cId="2183847539" sldId="332"/>
        </pc:sldMkLst>
        <pc:spChg chg="mod">
          <ac:chgData name="Cristian Chilipirea" userId="34ab170da5908fc4" providerId="LiveId" clId="{C9A49EAC-89A8-4032-A5A7-7C1EC4B42DC1}" dt="2022-02-15T07:20:34.405" v="18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49221574" sldId="334"/>
        </pc:sldMkLst>
      </pc:sldChg>
      <pc:sldChg chg="addSp delSp modSp add del mod ord">
        <pc:chgData name="Cristian Chilipirea" userId="34ab170da5908fc4" providerId="LiveId" clId="{C9A49EAC-89A8-4032-A5A7-7C1EC4B42DC1}" dt="2022-02-15T07:21:34.171" v="31" actId="14100"/>
        <pc:sldMkLst>
          <pc:docMk/>
          <pc:sldMk cId="348260054" sldId="335"/>
        </pc:sldMkLst>
        <pc:spChg chg="mod">
          <ac:chgData name="Cristian Chilipirea" userId="34ab170da5908fc4" providerId="LiveId" clId="{C9A49EAC-89A8-4032-A5A7-7C1EC4B42DC1}" dt="2022-02-15T07:21:34.171" v="31" actId="14100"/>
          <ac:spMkLst>
            <pc:docMk/>
            <pc:sldMk cId="348260054" sldId="335"/>
            <ac:spMk id="4" creationId="{3F0BAFE9-9305-824D-947E-07DDAC72BA3C}"/>
          </ac:spMkLst>
        </pc:spChg>
        <pc:spChg chg="add del mod">
          <ac:chgData name="Cristian Chilipirea" userId="34ab170da5908fc4" providerId="LiveId" clId="{C9A49EAC-89A8-4032-A5A7-7C1EC4B42DC1}" dt="2022-02-15T07:21:33.747" v="30"/>
          <ac:spMkLst>
            <pc:docMk/>
            <pc:sldMk cId="348260054" sldId="335"/>
            <ac:spMk id="5" creationId="{9FC7D7CD-6A6A-4147-9A13-3E1C4B5F534F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70567944" sldId="336"/>
        </pc:sldMkLst>
      </pc:sldChg>
      <pc:sldChg chg="new">
        <pc:chgData name="Cristian Chilipirea" userId="34ab170da5908fc4" providerId="LiveId" clId="{C9A49EAC-89A8-4032-A5A7-7C1EC4B42DC1}" dt="2022-02-15T07:22:02.476" v="33" actId="680"/>
        <pc:sldMkLst>
          <pc:docMk/>
          <pc:sldMk cId="1446194697" sldId="33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9A523BFC-A3FC-4AAA-9285-DCA7DCC84041}"/>
    <pc:docChg chg="undo custSel addSld delSld modSld">
      <pc:chgData name="Cristian Chilipirea" userId="34ab170da5908fc4" providerId="LiveId" clId="{9A523BFC-A3FC-4AAA-9285-DCA7DCC84041}" dt="2022-03-01T07:41:50.398" v="236" actId="207"/>
      <pc:docMkLst>
        <pc:docMk/>
      </pc:docMkLst>
      <pc:sldChg chg="modSp mod">
        <pc:chgData name="Cristian Chilipirea" userId="34ab170da5908fc4" providerId="LiveId" clId="{9A523BFC-A3FC-4AAA-9285-DCA7DCC84041}" dt="2022-03-01T07:28:06.189" v="0"/>
        <pc:sldMkLst>
          <pc:docMk/>
          <pc:sldMk cId="736295071" sldId="256"/>
        </pc:sldMkLst>
        <pc:spChg chg="mod">
          <ac:chgData name="Cristian Chilipirea" userId="34ab170da5908fc4" providerId="LiveId" clId="{9A523BFC-A3FC-4AAA-9285-DCA7DCC84041}" dt="2022-03-01T07:28:06.189" v="0"/>
          <ac:spMkLst>
            <pc:docMk/>
            <pc:sldMk cId="736295071" sldId="256"/>
            <ac:spMk id="2" creationId="{634735D9-A889-4FA8-A44B-37C1CAEF2774}"/>
          </ac:spMkLst>
        </pc:spChg>
      </pc:sldChg>
      <pc:sldChg chg="delSp modSp add mod">
        <pc:chgData name="Cristian Chilipirea" userId="34ab170da5908fc4" providerId="LiveId" clId="{9A523BFC-A3FC-4AAA-9285-DCA7DCC84041}" dt="2022-03-01T07:33:24.189" v="91" actId="207"/>
        <pc:sldMkLst>
          <pc:docMk/>
          <pc:sldMk cId="2115323488" sldId="281"/>
        </pc:sldMkLst>
        <pc:spChg chg="del">
          <ac:chgData name="Cristian Chilipirea" userId="34ab170da5908fc4" providerId="LiveId" clId="{9A523BFC-A3FC-4AAA-9285-DCA7DCC84041}" dt="2022-03-01T07:33:21.499" v="90" actId="478"/>
          <ac:spMkLst>
            <pc:docMk/>
            <pc:sldMk cId="2115323488" sldId="281"/>
            <ac:spMk id="2" creationId="{B43C12B8-65FD-43ED-989A-B0D514F32B82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0.927" v="93" actId="207"/>
        <pc:sldMkLst>
          <pc:docMk/>
          <pc:sldMk cId="2966940581" sldId="282"/>
        </pc:sldMkLst>
        <pc:spChg chg="del">
          <ac:chgData name="Cristian Chilipirea" userId="34ab170da5908fc4" providerId="LiveId" clId="{9A523BFC-A3FC-4AAA-9285-DCA7DCC84041}" dt="2022-03-01T07:33:28.210" v="92" actId="478"/>
          <ac:spMkLst>
            <pc:docMk/>
            <pc:sldMk cId="2966940581" sldId="282"/>
            <ac:spMk id="2" creationId="{4DE3FC71-E37D-4403-904F-1C0AE932B837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6.423" v="95" actId="207"/>
        <pc:sldMkLst>
          <pc:docMk/>
          <pc:sldMk cId="588509651" sldId="283"/>
        </pc:sldMkLst>
        <pc:spChg chg="del">
          <ac:chgData name="Cristian Chilipirea" userId="34ab170da5908fc4" providerId="LiveId" clId="{9A523BFC-A3FC-4AAA-9285-DCA7DCC84041}" dt="2022-03-01T07:33:34.019" v="94" actId="478"/>
          <ac:spMkLst>
            <pc:docMk/>
            <pc:sldMk cId="588509651" sldId="283"/>
            <ac:spMk id="2" creationId="{B887321B-8833-43C2-8A47-92C490661815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41.759" v="97" actId="207"/>
        <pc:sldMkLst>
          <pc:docMk/>
          <pc:sldMk cId="1372269693" sldId="284"/>
        </pc:sldMkLst>
        <pc:spChg chg="del">
          <ac:chgData name="Cristian Chilipirea" userId="34ab170da5908fc4" providerId="LiveId" clId="{9A523BFC-A3FC-4AAA-9285-DCA7DCC84041}" dt="2022-03-01T07:33:39.611" v="96" actId="478"/>
          <ac:spMkLst>
            <pc:docMk/>
            <pc:sldMk cId="1372269693" sldId="284"/>
            <ac:spMk id="2" creationId="{5BB159CF-DF57-4A08-A959-8314EC28B8BC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0.516" v="101" actId="207"/>
        <pc:sldMkLst>
          <pc:docMk/>
          <pc:sldMk cId="1090999653" sldId="285"/>
        </pc:sldMkLst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3:45.327" v="98" actId="478"/>
          <ac:spMkLst>
            <pc:docMk/>
            <pc:sldMk cId="1090999653" sldId="285"/>
            <ac:spMk id="4" creationId="{CF4ECC9C-175B-490A-A0BD-EE6724AE2726}"/>
          </ac:spMkLst>
        </pc:spChg>
        <pc:spChg chg="mod">
          <ac:chgData name="Cristian Chilipirea" userId="34ab170da5908fc4" providerId="LiveId" clId="{9A523BFC-A3FC-4AAA-9285-DCA7DCC84041}" dt="2022-03-01T07:33:47.162" v="100" actId="1076"/>
          <ac:spMkLst>
            <pc:docMk/>
            <pc:sldMk cId="1090999653" sldId="285"/>
            <ac:spMk id="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6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7.775" v="103" actId="478"/>
        <pc:sldMkLst>
          <pc:docMk/>
          <pc:sldMk cId="722330650" sldId="286"/>
        </pc:sldMkLst>
        <pc:spChg chg="del">
          <ac:chgData name="Cristian Chilipirea" userId="34ab170da5908fc4" providerId="LiveId" clId="{9A523BFC-A3FC-4AAA-9285-DCA7DCC84041}" dt="2022-03-01T07:33:57.775" v="103" actId="478"/>
          <ac:spMkLst>
            <pc:docMk/>
            <pc:sldMk cId="722330650" sldId="286"/>
            <ac:spMk id="3" creationId="{DC1D926D-4BF0-4969-B761-1680C090F9AB}"/>
          </ac:spMkLst>
        </pc:spChg>
        <pc:spChg chg="mod">
          <ac:chgData name="Cristian Chilipirea" userId="34ab170da5908fc4" providerId="LiveId" clId="{9A523BFC-A3FC-4AAA-9285-DCA7DCC84041}" dt="2022-03-01T07:33:55.500" v="102" actId="207"/>
          <ac:spMkLst>
            <pc:docMk/>
            <pc:sldMk cId="722330650" sldId="286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4:05.249" v="106" actId="207"/>
        <pc:sldMkLst>
          <pc:docMk/>
          <pc:sldMk cId="2209486662" sldId="287"/>
        </pc:sldMkLst>
        <pc:spChg chg="mod">
          <ac:chgData name="Cristian Chilipirea" userId="34ab170da5908fc4" providerId="LiveId" clId="{9A523BFC-A3FC-4AAA-9285-DCA7DCC84041}" dt="2022-03-01T07:34:03.473" v="105" actId="207"/>
          <ac:spMkLst>
            <pc:docMk/>
            <pc:sldMk cId="2209486662" sldId="28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01.847" v="104" actId="478"/>
          <ac:spMkLst>
            <pc:docMk/>
            <pc:sldMk cId="2209486662" sldId="287"/>
            <ac:spMk id="3" creationId="{85CCFA89-6CDA-4B2A-9312-6FF3504C563C}"/>
          </ac:spMkLst>
        </pc:spChg>
        <pc:spChg chg="mod">
          <ac:chgData name="Cristian Chilipirea" userId="34ab170da5908fc4" providerId="LiveId" clId="{9A523BFC-A3FC-4AAA-9285-DCA7DCC84041}" dt="2022-03-01T07:34:05.249" v="106" actId="207"/>
          <ac:spMkLst>
            <pc:docMk/>
            <pc:sldMk cId="2209486662" sldId="287"/>
            <ac:spMk id="4" creationId="{00000000-0000-0000-0000-000000000000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1329027" sldId="287"/>
        </pc:sldMkLst>
      </pc:sldChg>
      <pc:sldChg chg="delSp modSp add mod">
        <pc:chgData name="Cristian Chilipirea" userId="34ab170da5908fc4" providerId="LiveId" clId="{9A523BFC-A3FC-4AAA-9285-DCA7DCC84041}" dt="2022-03-01T07:34:36.908" v="112" actId="207"/>
        <pc:sldMkLst>
          <pc:docMk/>
          <pc:sldMk cId="1693582712" sldId="288"/>
        </pc:sldMkLst>
        <pc:spChg chg="del">
          <ac:chgData name="Cristian Chilipirea" userId="34ab170da5908fc4" providerId="LiveId" clId="{9A523BFC-A3FC-4AAA-9285-DCA7DCC84041}" dt="2022-03-01T07:34:28.195" v="110" actId="478"/>
          <ac:spMkLst>
            <pc:docMk/>
            <pc:sldMk cId="1693582712" sldId="288"/>
            <ac:spMk id="2" creationId="{F2AEC55E-8637-4A54-B7D4-3EA9F3664F32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9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4:30.986" v="111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22.992" v="109" actId="207"/>
        <pc:sldMkLst>
          <pc:docMk/>
          <pc:sldMk cId="2663534489" sldId="289"/>
        </pc:sldMkLst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12.519" v="107" actId="478"/>
          <ac:spMkLst>
            <pc:docMk/>
            <pc:sldMk cId="2663534489" sldId="289"/>
            <ac:spMk id="4" creationId="{9A087842-10C6-4666-9C58-B6ACAC58EF64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4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22.992" v="109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55.321" v="115" actId="207"/>
        <pc:sldMkLst>
          <pc:docMk/>
          <pc:sldMk cId="1097271265" sldId="290"/>
        </pc:sldMkLst>
        <pc:spChg chg="del">
          <ac:chgData name="Cristian Chilipirea" userId="34ab170da5908fc4" providerId="LiveId" clId="{9A523BFC-A3FC-4AAA-9285-DCA7DCC84041}" dt="2022-03-01T07:34:42.760" v="113" actId="478"/>
          <ac:spMkLst>
            <pc:docMk/>
            <pc:sldMk cId="1097271265" sldId="290"/>
            <ac:spMk id="2" creationId="{447E5977-C3A4-4197-888B-C3FE46980ED9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55.321" v="115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09.413" v="118" actId="207"/>
        <pc:sldMkLst>
          <pc:docMk/>
          <pc:sldMk cId="4043745711" sldId="291"/>
        </pc:sldMkLst>
        <pc:spChg chg="del">
          <ac:chgData name="Cristian Chilipirea" userId="34ab170da5908fc4" providerId="LiveId" clId="{9A523BFC-A3FC-4AAA-9285-DCA7DCC84041}" dt="2022-03-01T07:35:00.496" v="116" actId="478"/>
          <ac:spMkLst>
            <pc:docMk/>
            <pc:sldMk cId="4043745711" sldId="291"/>
            <ac:spMk id="4" creationId="{0CB132EE-0CC4-4E4E-ABE6-523EE4B84CE8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03.272" v="11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43.457" v="125" actId="207"/>
        <pc:sldMkLst>
          <pc:docMk/>
          <pc:sldMk cId="1745085367" sldId="292"/>
        </pc:sldMkLst>
        <pc:spChg chg="del">
          <ac:chgData name="Cristian Chilipirea" userId="34ab170da5908fc4" providerId="LiveId" clId="{9A523BFC-A3FC-4AAA-9285-DCA7DCC84041}" dt="2022-03-01T07:35:29.460" v="122" actId="478"/>
          <ac:spMkLst>
            <pc:docMk/>
            <pc:sldMk cId="1745085367" sldId="292"/>
            <ac:spMk id="2" creationId="{6DD7C019-4243-43D4-8E50-AD4D13308602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8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43.457" v="125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55.723" v="128" actId="207"/>
        <pc:sldMkLst>
          <pc:docMk/>
          <pc:sldMk cId="882873289" sldId="293"/>
        </pc:sldMkLst>
        <pc:spChg chg="del">
          <ac:chgData name="Cristian Chilipirea" userId="34ab170da5908fc4" providerId="LiveId" clId="{9A523BFC-A3FC-4AAA-9285-DCA7DCC84041}" dt="2022-03-01T07:35:47.499" v="126" actId="478"/>
          <ac:spMkLst>
            <pc:docMk/>
            <pc:sldMk cId="882873289" sldId="293"/>
            <ac:spMk id="2" creationId="{C360574E-C613-42C2-B5EB-FD4DE610AB29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55.723" v="128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6:17.704" v="134" actId="207"/>
        <pc:sldMkLst>
          <pc:docMk/>
          <pc:sldMk cId="3784810091" sldId="350"/>
        </pc:sldMkLst>
        <pc:spChg chg="mod">
          <ac:chgData name="Cristian Chilipirea" userId="34ab170da5908fc4" providerId="LiveId" clId="{9A523BFC-A3FC-4AAA-9285-DCA7DCC84041}" dt="2022-03-01T07:36:17.704" v="134" actId="207"/>
          <ac:spMkLst>
            <pc:docMk/>
            <pc:sldMk cId="3784810091" sldId="350"/>
            <ac:spMk id="5" creationId="{2246A059-75B7-4D5A-B95A-74269625CC12}"/>
          </ac:spMkLst>
        </pc:spChg>
        <pc:spChg chg="del">
          <ac:chgData name="Cristian Chilipirea" userId="34ab170da5908fc4" providerId="LiveId" clId="{9A523BFC-A3FC-4AAA-9285-DCA7DCC84041}" dt="2022-03-01T07:36:15.199" v="133" actId="478"/>
          <ac:spMkLst>
            <pc:docMk/>
            <pc:sldMk cId="3784810091" sldId="350"/>
            <ac:spMk id="11" creationId="{44F0DD79-B43E-4935-A63B-D8542F56AAE6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34566445" sldId="517"/>
        </pc:sldMkLst>
      </pc:sldChg>
      <pc:sldChg chg="delSp add mod">
        <pc:chgData name="Cristian Chilipirea" userId="34ab170da5908fc4" providerId="LiveId" clId="{9A523BFC-A3FC-4AAA-9285-DCA7DCC84041}" dt="2022-03-01T07:28:49.443" v="4" actId="478"/>
        <pc:sldMkLst>
          <pc:docMk/>
          <pc:sldMk cId="2140286949" sldId="518"/>
        </pc:sldMkLst>
        <pc:spChg chg="del">
          <ac:chgData name="Cristian Chilipirea" userId="34ab170da5908fc4" providerId="LiveId" clId="{9A523BFC-A3FC-4AAA-9285-DCA7DCC84041}" dt="2022-03-01T07:28:49.443" v="4" actId="478"/>
          <ac:spMkLst>
            <pc:docMk/>
            <pc:sldMk cId="2140286949" sldId="518"/>
            <ac:spMk id="3" creationId="{75D43B20-5752-4DB5-918C-6BAEB26E408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291389713" sldId="51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58506512" sldId="520"/>
        </pc:sldMkLst>
      </pc:sldChg>
      <pc:sldChg chg="delSp add mod">
        <pc:chgData name="Cristian Chilipirea" userId="34ab170da5908fc4" providerId="LiveId" clId="{9A523BFC-A3FC-4AAA-9285-DCA7DCC84041}" dt="2022-03-01T07:29:02.127" v="8" actId="478"/>
        <pc:sldMkLst>
          <pc:docMk/>
          <pc:sldMk cId="908646711" sldId="521"/>
        </pc:sldMkLst>
        <pc:spChg chg="del">
          <ac:chgData name="Cristian Chilipirea" userId="34ab170da5908fc4" providerId="LiveId" clId="{9A523BFC-A3FC-4AAA-9285-DCA7DCC84041}" dt="2022-03-01T07:29:02.127" v="8" actId="478"/>
          <ac:spMkLst>
            <pc:docMk/>
            <pc:sldMk cId="908646711" sldId="521"/>
            <ac:spMk id="5" creationId="{84237668-98AF-4482-8FA0-F5876EF84106}"/>
          </ac:spMkLst>
        </pc:spChg>
      </pc:sldChg>
      <pc:sldChg chg="delSp add mod">
        <pc:chgData name="Cristian Chilipirea" userId="34ab170da5908fc4" providerId="LiveId" clId="{9A523BFC-A3FC-4AAA-9285-DCA7DCC84041}" dt="2022-03-01T07:28:53.059" v="5" actId="478"/>
        <pc:sldMkLst>
          <pc:docMk/>
          <pc:sldMk cId="126778415" sldId="522"/>
        </pc:sldMkLst>
        <pc:spChg chg="del">
          <ac:chgData name="Cristian Chilipirea" userId="34ab170da5908fc4" providerId="LiveId" clId="{9A523BFC-A3FC-4AAA-9285-DCA7DCC84041}" dt="2022-03-01T07:28:53.059" v="5" actId="478"/>
          <ac:spMkLst>
            <pc:docMk/>
            <pc:sldMk cId="126778415" sldId="522"/>
            <ac:spMk id="3" creationId="{1C5E1DD7-CB47-4C11-ABCF-1F380ECEC7AC}"/>
          </ac:spMkLst>
        </pc:spChg>
      </pc:sldChg>
      <pc:sldChg chg="delSp modSp add mod">
        <pc:chgData name="Cristian Chilipirea" userId="34ab170da5908fc4" providerId="LiveId" clId="{9A523BFC-A3FC-4AAA-9285-DCA7DCC84041}" dt="2022-03-01T07:29:26.260" v="15" actId="1076"/>
        <pc:sldMkLst>
          <pc:docMk/>
          <pc:sldMk cId="3647529693" sldId="523"/>
        </pc:sldMkLst>
        <pc:spChg chg="del">
          <ac:chgData name="Cristian Chilipirea" userId="34ab170da5908fc4" providerId="LiveId" clId="{9A523BFC-A3FC-4AAA-9285-DCA7DCC84041}" dt="2022-03-01T07:29:06.063" v="9" actId="478"/>
          <ac:spMkLst>
            <pc:docMk/>
            <pc:sldMk cId="3647529693" sldId="523"/>
            <ac:spMk id="3" creationId="{2A4A2FC3-5917-43E9-BD8D-059E501870A7}"/>
          </ac:spMkLst>
        </pc:spChg>
        <pc:picChg chg="mod">
          <ac:chgData name="Cristian Chilipirea" userId="34ab170da5908fc4" providerId="LiveId" clId="{9A523BFC-A3FC-4AAA-9285-DCA7DCC84041}" dt="2022-03-01T07:29:09.159" v="10" actId="1076"/>
          <ac:picMkLst>
            <pc:docMk/>
            <pc:sldMk cId="3647529693" sldId="523"/>
            <ac:picMk id="8" creationId="{6EF588F7-50A9-41C6-B396-E2032603A2CE}"/>
          </ac:picMkLst>
        </pc:picChg>
        <pc:picChg chg="mod">
          <ac:chgData name="Cristian Chilipirea" userId="34ab170da5908fc4" providerId="LiveId" clId="{9A523BFC-A3FC-4AAA-9285-DCA7DCC84041}" dt="2022-03-01T07:29:26.260" v="15" actId="1076"/>
          <ac:picMkLst>
            <pc:docMk/>
            <pc:sldMk cId="3647529693" sldId="523"/>
            <ac:picMk id="10" creationId="{DF00AD9E-1BD4-4A5F-9DDB-84EAA2C38452}"/>
          </ac:picMkLst>
        </pc:picChg>
        <pc:picChg chg="mod">
          <ac:chgData name="Cristian Chilipirea" userId="34ab170da5908fc4" providerId="LiveId" clId="{9A523BFC-A3FC-4AAA-9285-DCA7DCC84041}" dt="2022-03-01T07:29:21.962" v="14" actId="1076"/>
          <ac:picMkLst>
            <pc:docMk/>
            <pc:sldMk cId="3647529693" sldId="523"/>
            <ac:picMk id="12" creationId="{67F423C1-9639-45D9-B520-83B149CE8C46}"/>
          </ac:picMkLst>
        </pc:picChg>
      </pc:sldChg>
      <pc:sldChg chg="delSp add mod">
        <pc:chgData name="Cristian Chilipirea" userId="34ab170da5908fc4" providerId="LiveId" clId="{9A523BFC-A3FC-4AAA-9285-DCA7DCC84041}" dt="2022-03-01T07:28:55.355" v="6" actId="478"/>
        <pc:sldMkLst>
          <pc:docMk/>
          <pc:sldMk cId="235905510" sldId="524"/>
        </pc:sldMkLst>
        <pc:spChg chg="del">
          <ac:chgData name="Cristian Chilipirea" userId="34ab170da5908fc4" providerId="LiveId" clId="{9A523BFC-A3FC-4AAA-9285-DCA7DCC84041}" dt="2022-03-01T07:28:55.355" v="6" actId="478"/>
          <ac:spMkLst>
            <pc:docMk/>
            <pc:sldMk cId="235905510" sldId="524"/>
            <ac:spMk id="3" creationId="{7597C382-CBB6-4EE1-8F36-AF255FF15A2D}"/>
          </ac:spMkLst>
        </pc:spChg>
      </pc:sldChg>
      <pc:sldChg chg="delSp add mod">
        <pc:chgData name="Cristian Chilipirea" userId="34ab170da5908fc4" providerId="LiveId" clId="{9A523BFC-A3FC-4AAA-9285-DCA7DCC84041}" dt="2022-03-01T07:28:59.558" v="7" actId="478"/>
        <pc:sldMkLst>
          <pc:docMk/>
          <pc:sldMk cId="3801007383" sldId="525"/>
        </pc:sldMkLst>
        <pc:spChg chg="del">
          <ac:chgData name="Cristian Chilipirea" userId="34ab170da5908fc4" providerId="LiveId" clId="{9A523BFC-A3FC-4AAA-9285-DCA7DCC84041}" dt="2022-03-01T07:28:59.558" v="7" actId="478"/>
          <ac:spMkLst>
            <pc:docMk/>
            <pc:sldMk cId="3801007383" sldId="525"/>
            <ac:spMk id="3" creationId="{102F81FD-BB9A-4FA2-8BF3-98FD6DC5580E}"/>
          </ac:spMkLst>
        </pc:spChg>
      </pc:sldChg>
      <pc:sldChg chg="delSp add mod">
        <pc:chgData name="Cristian Chilipirea" userId="34ab170da5908fc4" providerId="LiveId" clId="{9A523BFC-A3FC-4AAA-9285-DCA7DCC84041}" dt="2022-03-01T07:29:31.988" v="16" actId="478"/>
        <pc:sldMkLst>
          <pc:docMk/>
          <pc:sldMk cId="582976891" sldId="526"/>
        </pc:sldMkLst>
        <pc:spChg chg="del">
          <ac:chgData name="Cristian Chilipirea" userId="34ab170da5908fc4" providerId="LiveId" clId="{9A523BFC-A3FC-4AAA-9285-DCA7DCC84041}" dt="2022-03-01T07:29:31.988" v="16" actId="478"/>
          <ac:spMkLst>
            <pc:docMk/>
            <pc:sldMk cId="582976891" sldId="526"/>
            <ac:spMk id="3" creationId="{CB3EAA9F-01B9-47B2-A635-499A75AC12C9}"/>
          </ac:spMkLst>
        </pc:spChg>
      </pc:sldChg>
      <pc:sldChg chg="delSp add mod">
        <pc:chgData name="Cristian Chilipirea" userId="34ab170da5908fc4" providerId="LiveId" clId="{9A523BFC-A3FC-4AAA-9285-DCA7DCC84041}" dt="2022-03-01T07:39:58.167" v="201" actId="478"/>
        <pc:sldMkLst>
          <pc:docMk/>
          <pc:sldMk cId="672171533" sldId="527"/>
        </pc:sldMkLst>
        <pc:spChg chg="del">
          <ac:chgData name="Cristian Chilipirea" userId="34ab170da5908fc4" providerId="LiveId" clId="{9A523BFC-A3FC-4AAA-9285-DCA7DCC84041}" dt="2022-03-01T07:39:58.167" v="201" actId="478"/>
          <ac:spMkLst>
            <pc:docMk/>
            <pc:sldMk cId="672171533" sldId="527"/>
            <ac:spMk id="3" creationId="{809BA974-9A8F-4C74-A618-48A927E3A624}"/>
          </ac:spMkLst>
        </pc:spChg>
      </pc:sldChg>
      <pc:sldChg chg="delSp add mod">
        <pc:chgData name="Cristian Chilipirea" userId="34ab170da5908fc4" providerId="LiveId" clId="{9A523BFC-A3FC-4AAA-9285-DCA7DCC84041}" dt="2022-03-01T07:29:35.650" v="17" actId="478"/>
        <pc:sldMkLst>
          <pc:docMk/>
          <pc:sldMk cId="3957165259" sldId="528"/>
        </pc:sldMkLst>
        <pc:spChg chg="del">
          <ac:chgData name="Cristian Chilipirea" userId="34ab170da5908fc4" providerId="LiveId" clId="{9A523BFC-A3FC-4AAA-9285-DCA7DCC84041}" dt="2022-03-01T07:29:35.650" v="17" actId="478"/>
          <ac:spMkLst>
            <pc:docMk/>
            <pc:sldMk cId="3957165259" sldId="528"/>
            <ac:spMk id="3" creationId="{F4DC5770-B426-4EF9-BEEB-3874C380E04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6291111" sldId="529"/>
        </pc:sldMkLst>
      </pc:sldChg>
      <pc:sldChg chg="delSp add mod">
        <pc:chgData name="Cristian Chilipirea" userId="34ab170da5908fc4" providerId="LiveId" clId="{9A523BFC-A3FC-4AAA-9285-DCA7DCC84041}" dt="2022-03-01T07:39:10.096" v="187" actId="478"/>
        <pc:sldMkLst>
          <pc:docMk/>
          <pc:sldMk cId="2326273512" sldId="530"/>
        </pc:sldMkLst>
        <pc:spChg chg="del">
          <ac:chgData name="Cristian Chilipirea" userId="34ab170da5908fc4" providerId="LiveId" clId="{9A523BFC-A3FC-4AAA-9285-DCA7DCC84041}" dt="2022-03-01T07:39:10.096" v="187" actId="478"/>
          <ac:spMkLst>
            <pc:docMk/>
            <pc:sldMk cId="2326273512" sldId="530"/>
            <ac:spMk id="3" creationId="{6E7ED16A-1DD1-47C9-ADDF-2BAD8113A9A4}"/>
          </ac:spMkLst>
        </pc:spChg>
      </pc:sldChg>
      <pc:sldChg chg="delSp add mod">
        <pc:chgData name="Cristian Chilipirea" userId="34ab170da5908fc4" providerId="LiveId" clId="{9A523BFC-A3FC-4AAA-9285-DCA7DCC84041}" dt="2022-03-01T07:29:39.083" v="18" actId="478"/>
        <pc:sldMkLst>
          <pc:docMk/>
          <pc:sldMk cId="3445495138" sldId="531"/>
        </pc:sldMkLst>
        <pc:spChg chg="del">
          <ac:chgData name="Cristian Chilipirea" userId="34ab170da5908fc4" providerId="LiveId" clId="{9A523BFC-A3FC-4AAA-9285-DCA7DCC84041}" dt="2022-03-01T07:29:39.083" v="18" actId="478"/>
          <ac:spMkLst>
            <pc:docMk/>
            <pc:sldMk cId="3445495138" sldId="531"/>
            <ac:spMk id="3" creationId="{274AD4F1-F572-416D-91AA-5EFF09D90B09}"/>
          </ac:spMkLst>
        </pc:spChg>
      </pc:sldChg>
      <pc:sldChg chg="delSp add mod">
        <pc:chgData name="Cristian Chilipirea" userId="34ab170da5908fc4" providerId="LiveId" clId="{9A523BFC-A3FC-4AAA-9285-DCA7DCC84041}" dt="2022-03-01T07:29:46.038" v="20" actId="478"/>
        <pc:sldMkLst>
          <pc:docMk/>
          <pc:sldMk cId="710819564" sldId="532"/>
        </pc:sldMkLst>
        <pc:spChg chg="del">
          <ac:chgData name="Cristian Chilipirea" userId="34ab170da5908fc4" providerId="LiveId" clId="{9A523BFC-A3FC-4AAA-9285-DCA7DCC84041}" dt="2022-03-01T07:29:46.038" v="20" actId="478"/>
          <ac:spMkLst>
            <pc:docMk/>
            <pc:sldMk cId="710819564" sldId="532"/>
            <ac:spMk id="3" creationId="{4C0E0E2A-4E99-4E3E-B5DC-52A12599E38B}"/>
          </ac:spMkLst>
        </pc:spChg>
      </pc:sldChg>
      <pc:sldChg chg="delSp add mod">
        <pc:chgData name="Cristian Chilipirea" userId="34ab170da5908fc4" providerId="LiveId" clId="{9A523BFC-A3FC-4AAA-9285-DCA7DCC84041}" dt="2022-03-01T07:29:42.290" v="19" actId="478"/>
        <pc:sldMkLst>
          <pc:docMk/>
          <pc:sldMk cId="416761005" sldId="533"/>
        </pc:sldMkLst>
        <pc:spChg chg="del">
          <ac:chgData name="Cristian Chilipirea" userId="34ab170da5908fc4" providerId="LiveId" clId="{9A523BFC-A3FC-4AAA-9285-DCA7DCC84041}" dt="2022-03-01T07:29:42.290" v="19" actId="478"/>
          <ac:spMkLst>
            <pc:docMk/>
            <pc:sldMk cId="416761005" sldId="533"/>
            <ac:spMk id="3" creationId="{29238952-B271-434C-90D6-8358C87DE91A}"/>
          </ac:spMkLst>
        </pc:spChg>
      </pc:sldChg>
      <pc:sldChg chg="delSp modSp add mod">
        <pc:chgData name="Cristian Chilipirea" userId="34ab170da5908fc4" providerId="LiveId" clId="{9A523BFC-A3FC-4AAA-9285-DCA7DCC84041}" dt="2022-03-01T07:29:53.800" v="22" actId="207"/>
        <pc:sldMkLst>
          <pc:docMk/>
          <pc:sldMk cId="2938461577" sldId="534"/>
        </pc:sldMkLst>
        <pc:spChg chg="del">
          <ac:chgData name="Cristian Chilipirea" userId="34ab170da5908fc4" providerId="LiveId" clId="{9A523BFC-A3FC-4AAA-9285-DCA7DCC84041}" dt="2022-03-01T07:29:48.949" v="21" actId="478"/>
          <ac:spMkLst>
            <pc:docMk/>
            <pc:sldMk cId="2938461577" sldId="534"/>
            <ac:spMk id="5" creationId="{733ECB33-9D2B-40DA-BFAD-28B60BC4EFB9}"/>
          </ac:spMkLst>
        </pc:spChg>
        <pc:graphicFrameChg chg="modGraphic">
          <ac:chgData name="Cristian Chilipirea" userId="34ab170da5908fc4" providerId="LiveId" clId="{9A523BFC-A3FC-4AAA-9285-DCA7DCC84041}" dt="2022-03-01T07:29:53.800" v="22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delSp add mod">
        <pc:chgData name="Cristian Chilipirea" userId="34ab170da5908fc4" providerId="LiveId" clId="{9A523BFC-A3FC-4AAA-9285-DCA7DCC84041}" dt="2022-03-01T07:39:21.421" v="189" actId="478"/>
        <pc:sldMkLst>
          <pc:docMk/>
          <pc:sldMk cId="393858642" sldId="535"/>
        </pc:sldMkLst>
        <pc:spChg chg="del">
          <ac:chgData name="Cristian Chilipirea" userId="34ab170da5908fc4" providerId="LiveId" clId="{9A523BFC-A3FC-4AAA-9285-DCA7DCC84041}" dt="2022-03-01T07:39:21.421" v="189" actId="478"/>
          <ac:spMkLst>
            <pc:docMk/>
            <pc:sldMk cId="393858642" sldId="535"/>
            <ac:spMk id="3" creationId="{599BB901-9EF0-4735-85AD-92813110DF60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026389150" sldId="536"/>
        </pc:sldMkLst>
      </pc:sldChg>
      <pc:sldChg chg="delSp add mod">
        <pc:chgData name="Cristian Chilipirea" userId="34ab170da5908fc4" providerId="LiveId" clId="{9A523BFC-A3FC-4AAA-9285-DCA7DCC84041}" dt="2022-03-01T07:36:46.718" v="141" actId="478"/>
        <pc:sldMkLst>
          <pc:docMk/>
          <pc:sldMk cId="2466546431" sldId="537"/>
        </pc:sldMkLst>
        <pc:spChg chg="del">
          <ac:chgData name="Cristian Chilipirea" userId="34ab170da5908fc4" providerId="LiveId" clId="{9A523BFC-A3FC-4AAA-9285-DCA7DCC84041}" dt="2022-03-01T07:36:46.718" v="141" actId="478"/>
          <ac:spMkLst>
            <pc:docMk/>
            <pc:sldMk cId="2466546431" sldId="537"/>
            <ac:spMk id="6" creationId="{17061086-DEF4-4A54-84E9-E47209954DBD}"/>
          </ac:spMkLst>
        </pc:spChg>
      </pc:sldChg>
      <pc:sldChg chg="delSp add mod">
        <pc:chgData name="Cristian Chilipirea" userId="34ab170da5908fc4" providerId="LiveId" clId="{9A523BFC-A3FC-4AAA-9285-DCA7DCC84041}" dt="2022-03-01T07:36:26.943" v="136" actId="478"/>
        <pc:sldMkLst>
          <pc:docMk/>
          <pc:sldMk cId="2691796244" sldId="538"/>
        </pc:sldMkLst>
        <pc:spChg chg="del">
          <ac:chgData name="Cristian Chilipirea" userId="34ab170da5908fc4" providerId="LiveId" clId="{9A523BFC-A3FC-4AAA-9285-DCA7DCC84041}" dt="2022-03-01T07:36:26.943" v="136" actId="478"/>
          <ac:spMkLst>
            <pc:docMk/>
            <pc:sldMk cId="2691796244" sldId="538"/>
            <ac:spMk id="4" creationId="{5D101426-737B-4082-9A46-AF16AEF85AB4}"/>
          </ac:spMkLst>
        </pc:spChg>
      </pc:sldChg>
      <pc:sldChg chg="delSp modSp add mod">
        <pc:chgData name="Cristian Chilipirea" userId="34ab170da5908fc4" providerId="LiveId" clId="{9A523BFC-A3FC-4AAA-9285-DCA7DCC84041}" dt="2022-03-01T07:30:03.706" v="25" actId="14734"/>
        <pc:sldMkLst>
          <pc:docMk/>
          <pc:sldMk cId="1821723735" sldId="539"/>
        </pc:sldMkLst>
        <pc:spChg chg="del">
          <ac:chgData name="Cristian Chilipirea" userId="34ab170da5908fc4" providerId="LiveId" clId="{9A523BFC-A3FC-4AAA-9285-DCA7DCC84041}" dt="2022-03-01T07:29:59.347" v="24" actId="478"/>
          <ac:spMkLst>
            <pc:docMk/>
            <pc:sldMk cId="1821723735" sldId="539"/>
            <ac:spMk id="5" creationId="{A3CA07AC-F599-4279-A2E9-933547FE8605}"/>
          </ac:spMkLst>
        </pc:spChg>
        <pc:graphicFrameChg chg="modGraphic">
          <ac:chgData name="Cristian Chilipirea" userId="34ab170da5908fc4" providerId="LiveId" clId="{9A523BFC-A3FC-4AAA-9285-DCA7DCC84041}" dt="2022-03-01T07:30:03.706" v="25" actId="14734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21.346" v="31" actId="1076"/>
        <pc:sldMkLst>
          <pc:docMk/>
          <pc:sldMk cId="3533970201" sldId="540"/>
        </pc:sldMkLst>
        <pc:spChg chg="del">
          <ac:chgData name="Cristian Chilipirea" userId="34ab170da5908fc4" providerId="LiveId" clId="{9A523BFC-A3FC-4AAA-9285-DCA7DCC84041}" dt="2022-03-01T07:30:10.982" v="27" actId="478"/>
          <ac:spMkLst>
            <pc:docMk/>
            <pc:sldMk cId="3533970201" sldId="540"/>
            <ac:spMk id="5" creationId="{E748BB17-DA6A-4CC5-BC58-FD37FDD976D2}"/>
          </ac:spMkLst>
        </pc:spChg>
        <pc:graphicFrameChg chg="mod modGraphic">
          <ac:chgData name="Cristian Chilipirea" userId="34ab170da5908fc4" providerId="LiveId" clId="{9A523BFC-A3FC-4AAA-9285-DCA7DCC84041}" dt="2022-03-01T07:30:21.346" v="31" actId="1076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36.502" v="36" actId="1076"/>
        <pc:sldMkLst>
          <pc:docMk/>
          <pc:sldMk cId="4226386653" sldId="541"/>
        </pc:sldMkLst>
        <pc:spChg chg="del">
          <ac:chgData name="Cristian Chilipirea" userId="34ab170da5908fc4" providerId="LiveId" clId="{9A523BFC-A3FC-4AAA-9285-DCA7DCC84041}" dt="2022-03-01T07:30:27.275" v="33" actId="478"/>
          <ac:spMkLst>
            <pc:docMk/>
            <pc:sldMk cId="4226386653" sldId="541"/>
            <ac:spMk id="5" creationId="{F8DA5B22-AB49-428A-A3F0-673768352D6B}"/>
          </ac:spMkLst>
        </pc:spChg>
        <pc:graphicFrameChg chg="mod modGraphic">
          <ac:chgData name="Cristian Chilipirea" userId="34ab170da5908fc4" providerId="LiveId" clId="{9A523BFC-A3FC-4AAA-9285-DCA7DCC84041}" dt="2022-03-01T07:30:36.502" v="36" actId="1076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52.866" v="41" actId="1076"/>
        <pc:sldMkLst>
          <pc:docMk/>
          <pc:sldMk cId="1525378135" sldId="542"/>
        </pc:sldMkLst>
        <pc:spChg chg="del">
          <ac:chgData name="Cristian Chilipirea" userId="34ab170da5908fc4" providerId="LiveId" clId="{9A523BFC-A3FC-4AAA-9285-DCA7DCC84041}" dt="2022-03-01T07:30:42.859" v="38" actId="478"/>
          <ac:spMkLst>
            <pc:docMk/>
            <pc:sldMk cId="1525378135" sldId="542"/>
            <ac:spMk id="5" creationId="{9103F0BD-DBB9-4F95-A4E4-83033D2C59C0}"/>
          </ac:spMkLst>
        </pc:spChg>
        <pc:graphicFrameChg chg="mod modGraphic">
          <ac:chgData name="Cristian Chilipirea" userId="34ab170da5908fc4" providerId="LiveId" clId="{9A523BFC-A3FC-4AAA-9285-DCA7DCC84041}" dt="2022-03-01T07:30:52.866" v="41" actId="1076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07.313" v="48" actId="1076"/>
        <pc:sldMkLst>
          <pc:docMk/>
          <pc:sldMk cId="1061210702" sldId="543"/>
        </pc:sldMkLst>
        <pc:spChg chg="del">
          <ac:chgData name="Cristian Chilipirea" userId="34ab170da5908fc4" providerId="LiveId" clId="{9A523BFC-A3FC-4AAA-9285-DCA7DCC84041}" dt="2022-03-01T07:31:00.543" v="45" actId="478"/>
          <ac:spMkLst>
            <pc:docMk/>
            <pc:sldMk cId="1061210702" sldId="543"/>
            <ac:spMk id="5" creationId="{DFBAC16B-DF95-4D68-87EF-726AF882922A}"/>
          </ac:spMkLst>
        </pc:spChg>
        <pc:graphicFrameChg chg="mod modGraphic">
          <ac:chgData name="Cristian Chilipirea" userId="34ab170da5908fc4" providerId="LiveId" clId="{9A523BFC-A3FC-4AAA-9285-DCA7DCC84041}" dt="2022-03-01T07:31:07.313" v="48" actId="1076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23.692" v="53" actId="207"/>
        <pc:sldMkLst>
          <pc:docMk/>
          <pc:sldMk cId="4035483732" sldId="544"/>
        </pc:sldMkLst>
        <pc:spChg chg="del">
          <ac:chgData name="Cristian Chilipirea" userId="34ab170da5908fc4" providerId="LiveId" clId="{9A523BFC-A3FC-4AAA-9285-DCA7DCC84041}" dt="2022-03-01T07:31:19.799" v="52" actId="478"/>
          <ac:spMkLst>
            <pc:docMk/>
            <pc:sldMk cId="4035483732" sldId="544"/>
            <ac:spMk id="3" creationId="{B809102A-3EA3-47D8-9BF4-115EBB4DD64E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24" creationId="{36A768B8-AAB9-4EAC-8673-A66A977029A8}"/>
          </ac:picMkLst>
        </pc:picChg>
      </pc:sldChg>
      <pc:sldChg chg="delSp add mod">
        <pc:chgData name="Cristian Chilipirea" userId="34ab170da5908fc4" providerId="LiveId" clId="{9A523BFC-A3FC-4AAA-9285-DCA7DCC84041}" dt="2022-03-01T07:33:17.691" v="89" actId="478"/>
        <pc:sldMkLst>
          <pc:docMk/>
          <pc:sldMk cId="1238387924" sldId="545"/>
        </pc:sldMkLst>
        <pc:spChg chg="del">
          <ac:chgData name="Cristian Chilipirea" userId="34ab170da5908fc4" providerId="LiveId" clId="{9A523BFC-A3FC-4AAA-9285-DCA7DCC84041}" dt="2022-03-01T07:33:17.691" v="89" actId="478"/>
          <ac:spMkLst>
            <pc:docMk/>
            <pc:sldMk cId="1238387924" sldId="545"/>
            <ac:spMk id="5" creationId="{8A464B68-B1C8-4050-BB83-5A32CB3C0961}"/>
          </ac:spMkLst>
        </pc:spChg>
      </pc:sldChg>
      <pc:sldChg chg="delSp modSp add mod">
        <pc:chgData name="Cristian Chilipirea" userId="34ab170da5908fc4" providerId="LiveId" clId="{9A523BFC-A3FC-4AAA-9285-DCA7DCC84041}" dt="2022-03-01T07:31:30.870" v="55" actId="207"/>
        <pc:sldMkLst>
          <pc:docMk/>
          <pc:sldMk cId="468209978" sldId="546"/>
        </pc:sldMkLst>
        <pc:spChg chg="del">
          <ac:chgData name="Cristian Chilipirea" userId="34ab170da5908fc4" providerId="LiveId" clId="{9A523BFC-A3FC-4AAA-9285-DCA7DCC84041}" dt="2022-03-01T07:31:28.239" v="54" actId="478"/>
          <ac:spMkLst>
            <pc:docMk/>
            <pc:sldMk cId="468209978" sldId="546"/>
            <ac:spMk id="3" creationId="{A65F0363-2151-4B70-A64D-592DA4FA17E9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1:39.626" v="57" actId="207"/>
        <pc:sldMkLst>
          <pc:docMk/>
          <pc:sldMk cId="2306245640" sldId="547"/>
        </pc:sldMkLst>
        <pc:spChg chg="del">
          <ac:chgData name="Cristian Chilipirea" userId="34ab170da5908fc4" providerId="LiveId" clId="{9A523BFC-A3FC-4AAA-9285-DCA7DCC84041}" dt="2022-03-01T07:31:36.799" v="56" actId="478"/>
          <ac:spMkLst>
            <pc:docMk/>
            <pc:sldMk cId="2306245640" sldId="547"/>
            <ac:spMk id="3" creationId="{73FD6A76-121C-4650-BA47-0535CFC8B3E0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1:46.495" v="59" actId="207"/>
        <pc:sldMkLst>
          <pc:docMk/>
          <pc:sldMk cId="1102877673" sldId="548"/>
        </pc:sldMkLst>
        <pc:spChg chg="del">
          <ac:chgData name="Cristian Chilipirea" userId="34ab170da5908fc4" providerId="LiveId" clId="{9A523BFC-A3FC-4AAA-9285-DCA7DCC84041}" dt="2022-03-01T07:31:43.975" v="58" actId="478"/>
          <ac:spMkLst>
            <pc:docMk/>
            <pc:sldMk cId="1102877673" sldId="548"/>
            <ac:spMk id="3" creationId="{40DF25E9-C846-4E83-BA6C-E91C68CC380A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8" creationId="{C99D4DB4-80CD-4A74-891C-BCB843554473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1.210" v="61" actId="207"/>
        <pc:sldMkLst>
          <pc:docMk/>
          <pc:sldMk cId="2454139598" sldId="549"/>
        </pc:sldMkLst>
        <pc:spChg chg="del">
          <ac:chgData name="Cristian Chilipirea" userId="34ab170da5908fc4" providerId="LiveId" clId="{9A523BFC-A3FC-4AAA-9285-DCA7DCC84041}" dt="2022-03-01T07:31:48.827" v="60" actId="478"/>
          <ac:spMkLst>
            <pc:docMk/>
            <pc:sldMk cId="2454139598" sldId="549"/>
            <ac:spMk id="3" creationId="{FFD3B400-518A-471D-8775-4766C5ADA573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7.808" v="63" actId="207"/>
        <pc:sldMkLst>
          <pc:docMk/>
          <pc:sldMk cId="3488282916" sldId="550"/>
        </pc:sldMkLst>
        <pc:spChg chg="del">
          <ac:chgData name="Cristian Chilipirea" userId="34ab170da5908fc4" providerId="LiveId" clId="{9A523BFC-A3FC-4AAA-9285-DCA7DCC84041}" dt="2022-03-01T07:31:55.275" v="62" actId="478"/>
          <ac:spMkLst>
            <pc:docMk/>
            <pc:sldMk cId="3488282916" sldId="550"/>
            <ac:spMk id="3" creationId="{01FAFEA6-14EC-4FAD-BB4D-E7D5F867E861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14" creationId="{71C5725D-AD15-4248-96A4-37C40D815DFB}"/>
          </ac:picMkLst>
        </pc:pic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03.808" v="65" actId="207"/>
        <pc:sldMkLst>
          <pc:docMk/>
          <pc:sldMk cId="4171526216" sldId="551"/>
        </pc:sldMkLst>
        <pc:spChg chg="del">
          <ac:chgData name="Cristian Chilipirea" userId="34ab170da5908fc4" providerId="LiveId" clId="{9A523BFC-A3FC-4AAA-9285-DCA7DCC84041}" dt="2022-03-01T07:32:01.099" v="64" actId="478"/>
          <ac:spMkLst>
            <pc:docMk/>
            <pc:sldMk cId="4171526216" sldId="551"/>
            <ac:spMk id="3" creationId="{4635D3C9-5FBA-4E38-8B42-A6218709C464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0.260" v="67" actId="207"/>
        <pc:sldMkLst>
          <pc:docMk/>
          <pc:sldMk cId="1682160295" sldId="552"/>
        </pc:sldMkLst>
        <pc:spChg chg="del">
          <ac:chgData name="Cristian Chilipirea" userId="34ab170da5908fc4" providerId="LiveId" clId="{9A523BFC-A3FC-4AAA-9285-DCA7DCC84041}" dt="2022-03-01T07:32:07.771" v="66" actId="478"/>
          <ac:spMkLst>
            <pc:docMk/>
            <pc:sldMk cId="1682160295" sldId="552"/>
            <ac:spMk id="3" creationId="{DFA0142A-812D-43FF-B56E-C08E5A936BDE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4.960" v="69" actId="207"/>
        <pc:sldMkLst>
          <pc:docMk/>
          <pc:sldMk cId="3626479559" sldId="553"/>
        </pc:sldMkLst>
        <pc:spChg chg="del">
          <ac:chgData name="Cristian Chilipirea" userId="34ab170da5908fc4" providerId="LiveId" clId="{9A523BFC-A3FC-4AAA-9285-DCA7DCC84041}" dt="2022-03-01T07:32:12.540" v="68" actId="478"/>
          <ac:spMkLst>
            <pc:docMk/>
            <pc:sldMk cId="3626479559" sldId="553"/>
            <ac:spMk id="3" creationId="{3B705977-149D-46C4-B5D6-513EAFF1A31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5" creationId="{649D6316-34D8-4492-BCC3-11A7DD18A930}"/>
          </ac:cxnSpMkLst>
        </pc:cxnChg>
      </pc:sldChg>
      <pc:sldChg chg="modSp add">
        <pc:chgData name="Cristian Chilipirea" userId="34ab170da5908fc4" providerId="LiveId" clId="{9A523BFC-A3FC-4AAA-9285-DCA7DCC84041}" dt="2022-03-01T07:32:18.393" v="70" actId="207"/>
        <pc:sldMkLst>
          <pc:docMk/>
          <pc:sldMk cId="990556055" sldId="554"/>
        </pc:sldMkLst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3" creationId="{8D615AAF-19E2-4B4E-9BB1-7748B85844B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8" creationId="{718939CE-7272-4AF2-B0C9-8E8EC55B7FA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5.172" v="72" actId="207"/>
        <pc:sldMkLst>
          <pc:docMk/>
          <pc:sldMk cId="1599865308" sldId="555"/>
        </pc:sldMkLst>
        <pc:spChg chg="del">
          <ac:chgData name="Cristian Chilipirea" userId="34ab170da5908fc4" providerId="LiveId" clId="{9A523BFC-A3FC-4AAA-9285-DCA7DCC84041}" dt="2022-03-01T07:32:22.583" v="71" actId="478"/>
          <ac:spMkLst>
            <pc:docMk/>
            <pc:sldMk cId="1599865308" sldId="555"/>
            <ac:spMk id="3" creationId="{9CBF77CE-1727-474B-B81D-D6CEA201D685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9.975" v="74" actId="478"/>
        <pc:sldMkLst>
          <pc:docMk/>
          <pc:sldMk cId="398613324" sldId="556"/>
        </pc:sldMkLst>
        <pc:spChg chg="del">
          <ac:chgData name="Cristian Chilipirea" userId="34ab170da5908fc4" providerId="LiveId" clId="{9A523BFC-A3FC-4AAA-9285-DCA7DCC84041}" dt="2022-03-01T07:32:29.975" v="74" actId="478"/>
          <ac:spMkLst>
            <pc:docMk/>
            <pc:sldMk cId="398613324" sldId="556"/>
            <ac:spMk id="3" creationId="{9FC8D60E-A8C8-4750-9AEA-86B320DE351B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36.749" v="76" actId="207"/>
        <pc:sldMkLst>
          <pc:docMk/>
          <pc:sldMk cId="2067778019" sldId="557"/>
        </pc:sldMkLst>
        <pc:spChg chg="del">
          <ac:chgData name="Cristian Chilipirea" userId="34ab170da5908fc4" providerId="LiveId" clId="{9A523BFC-A3FC-4AAA-9285-DCA7DCC84041}" dt="2022-03-01T07:32:34.315" v="75" actId="478"/>
          <ac:spMkLst>
            <pc:docMk/>
            <pc:sldMk cId="2067778019" sldId="557"/>
            <ac:spMk id="3" creationId="{84DF6275-B98F-4246-A410-5B98CD9D8FF2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43.811" v="78" actId="207"/>
        <pc:sldMkLst>
          <pc:docMk/>
          <pc:sldMk cId="3391409670" sldId="558"/>
        </pc:sldMkLst>
        <pc:spChg chg="del">
          <ac:chgData name="Cristian Chilipirea" userId="34ab170da5908fc4" providerId="LiveId" clId="{9A523BFC-A3FC-4AAA-9285-DCA7DCC84041}" dt="2022-03-01T07:32:41.371" v="77" actId="478"/>
          <ac:spMkLst>
            <pc:docMk/>
            <pc:sldMk cId="3391409670" sldId="558"/>
            <ac:spMk id="3" creationId="{3C48561D-01B2-45CE-AA83-C3BABA75E122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4" creationId="{36A768B8-AAB9-4EAC-8673-A66A977029A8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9" creationId="{18F6E863-C15C-4740-8FCF-3D09857D10B4}"/>
          </ac:picMkLst>
        </pc:picChg>
      </pc:sldChg>
      <pc:sldChg chg="delSp modSp add mod">
        <pc:chgData name="Cristian Chilipirea" userId="34ab170da5908fc4" providerId="LiveId" clId="{9A523BFC-A3FC-4AAA-9285-DCA7DCC84041}" dt="2022-03-01T07:32:50.199" v="80" actId="207"/>
        <pc:sldMkLst>
          <pc:docMk/>
          <pc:sldMk cId="3899355960" sldId="559"/>
        </pc:sldMkLst>
        <pc:spChg chg="del">
          <ac:chgData name="Cristian Chilipirea" userId="34ab170da5908fc4" providerId="LiveId" clId="{9A523BFC-A3FC-4AAA-9285-DCA7DCC84041}" dt="2022-03-01T07:32:47.462" v="79" actId="478"/>
          <ac:spMkLst>
            <pc:docMk/>
            <pc:sldMk cId="3899355960" sldId="559"/>
            <ac:spMk id="3" creationId="{D3E6DD0C-C4DC-4085-82C7-35C39C654FE3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56.671" v="82" actId="207"/>
        <pc:sldMkLst>
          <pc:docMk/>
          <pc:sldMk cId="2586276678" sldId="560"/>
        </pc:sldMkLst>
        <pc:spChg chg="del">
          <ac:chgData name="Cristian Chilipirea" userId="34ab170da5908fc4" providerId="LiveId" clId="{9A523BFC-A3FC-4AAA-9285-DCA7DCC84041}" dt="2022-03-01T07:32:54.043" v="81" actId="478"/>
          <ac:spMkLst>
            <pc:docMk/>
            <pc:sldMk cId="2586276678" sldId="560"/>
            <ac:spMk id="3" creationId="{D9688B89-111C-4548-A142-3F82B753083D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01.704" v="84" actId="207"/>
        <pc:sldMkLst>
          <pc:docMk/>
          <pc:sldMk cId="2271612056" sldId="561"/>
        </pc:sldMkLst>
        <pc:spChg chg="del">
          <ac:chgData name="Cristian Chilipirea" userId="34ab170da5908fc4" providerId="LiveId" clId="{9A523BFC-A3FC-4AAA-9285-DCA7DCC84041}" dt="2022-03-01T07:32:59.611" v="83" actId="478"/>
          <ac:spMkLst>
            <pc:docMk/>
            <pc:sldMk cId="2271612056" sldId="561"/>
            <ac:spMk id="3" creationId="{1F56A1E9-D6B8-49B8-A8DC-40FD4190CF35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1.704" v="84" actId="207"/>
          <ac:picMkLst>
            <pc:docMk/>
            <pc:sldMk cId="2271612056" sldId="561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3:07.274" v="86" actId="207"/>
        <pc:sldMkLst>
          <pc:docMk/>
          <pc:sldMk cId="930919804" sldId="562"/>
        </pc:sldMkLst>
        <pc:spChg chg="del">
          <ac:chgData name="Cristian Chilipirea" userId="34ab170da5908fc4" providerId="LiveId" clId="{9A523BFC-A3FC-4AAA-9285-DCA7DCC84041}" dt="2022-03-01T07:33:04.783" v="85" actId="478"/>
          <ac:spMkLst>
            <pc:docMk/>
            <pc:sldMk cId="930919804" sldId="562"/>
            <ac:spMk id="3" creationId="{4BEB7C77-8BB9-4D73-9F68-6A5E04BF0E0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13.255" v="88" actId="207"/>
        <pc:sldMkLst>
          <pc:docMk/>
          <pc:sldMk cId="2127606340" sldId="563"/>
        </pc:sldMkLst>
        <pc:spChg chg="del">
          <ac:chgData name="Cristian Chilipirea" userId="34ab170da5908fc4" providerId="LiveId" clId="{9A523BFC-A3FC-4AAA-9285-DCA7DCC84041}" dt="2022-03-01T07:33:10.823" v="87" actId="478"/>
          <ac:spMkLst>
            <pc:docMk/>
            <pc:sldMk cId="2127606340" sldId="563"/>
            <ac:spMk id="3" creationId="{C96DEA7E-F0E3-410D-AB61-01AF8E5FFD95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24" creationId="{36A768B8-AAB9-4EAC-8673-A66A977029A8}"/>
          </ac:picMkLst>
        </pc:pic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052013883" sldId="564"/>
        </pc:sldMkLst>
      </pc:sldChg>
      <pc:sldChg chg="delSp modSp add mod">
        <pc:chgData name="Cristian Chilipirea" userId="34ab170da5908fc4" providerId="LiveId" clId="{9A523BFC-A3FC-4AAA-9285-DCA7DCC84041}" dt="2022-03-01T07:35:25.211" v="121" actId="207"/>
        <pc:sldMkLst>
          <pc:docMk/>
          <pc:sldMk cId="3138625864" sldId="565"/>
        </pc:sldMkLst>
        <pc:spChg chg="del">
          <ac:chgData name="Cristian Chilipirea" userId="34ab170da5908fc4" providerId="LiveId" clId="{9A523BFC-A3FC-4AAA-9285-DCA7DCC84041}" dt="2022-03-01T07:35:14.456" v="119" actId="478"/>
          <ac:spMkLst>
            <pc:docMk/>
            <pc:sldMk cId="3138625864" sldId="565"/>
            <ac:spMk id="4" creationId="{F7759A70-E504-47F0-AA37-18727D225642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25.211" v="121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48" creationId="{00000000-0000-0000-0000-000000000000}"/>
          </ac:cxnSpMkLst>
        </pc:cxnChg>
      </pc:sldChg>
      <pc:sldChg chg="delSp add mod">
        <pc:chgData name="Cristian Chilipirea" userId="34ab170da5908fc4" providerId="LiveId" clId="{9A523BFC-A3FC-4AAA-9285-DCA7DCC84041}" dt="2022-03-01T07:36:03.023" v="130" actId="478"/>
        <pc:sldMkLst>
          <pc:docMk/>
          <pc:sldMk cId="789193222" sldId="566"/>
        </pc:sldMkLst>
        <pc:spChg chg="del">
          <ac:chgData name="Cristian Chilipirea" userId="34ab170da5908fc4" providerId="LiveId" clId="{9A523BFC-A3FC-4AAA-9285-DCA7DCC84041}" dt="2022-03-01T07:36:03.023" v="130" actId="478"/>
          <ac:spMkLst>
            <pc:docMk/>
            <pc:sldMk cId="789193222" sldId="566"/>
            <ac:spMk id="2" creationId="{24322940-CDEE-4800-BF41-1B8F4D5D3E16}"/>
          </ac:spMkLst>
        </pc:spChg>
      </pc:sldChg>
      <pc:sldChg chg="delSp add mod">
        <pc:chgData name="Cristian Chilipirea" userId="34ab170da5908fc4" providerId="LiveId" clId="{9A523BFC-A3FC-4AAA-9285-DCA7DCC84041}" dt="2022-03-01T07:35:59.127" v="129" actId="478"/>
        <pc:sldMkLst>
          <pc:docMk/>
          <pc:sldMk cId="2238722529" sldId="568"/>
        </pc:sldMkLst>
        <pc:spChg chg="del">
          <ac:chgData name="Cristian Chilipirea" userId="34ab170da5908fc4" providerId="LiveId" clId="{9A523BFC-A3FC-4AAA-9285-DCA7DCC84041}" dt="2022-03-01T07:35:59.127" v="129" actId="478"/>
          <ac:spMkLst>
            <pc:docMk/>
            <pc:sldMk cId="2238722529" sldId="568"/>
            <ac:spMk id="2" creationId="{B99F0621-6269-44D7-AB75-4F15A8CAEBCD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615078098" sldId="56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16677767" sldId="570"/>
        </pc:sldMkLst>
      </pc:sldChg>
      <pc:sldChg chg="delSp add mod">
        <pc:chgData name="Cristian Chilipirea" userId="34ab170da5908fc4" providerId="LiveId" clId="{9A523BFC-A3FC-4AAA-9285-DCA7DCC84041}" dt="2022-03-01T07:36:52.379" v="142" actId="478"/>
        <pc:sldMkLst>
          <pc:docMk/>
          <pc:sldMk cId="5886016" sldId="571"/>
        </pc:sldMkLst>
        <pc:spChg chg="del">
          <ac:chgData name="Cristian Chilipirea" userId="34ab170da5908fc4" providerId="LiveId" clId="{9A523BFC-A3FC-4AAA-9285-DCA7DCC84041}" dt="2022-03-01T07:36:52.379" v="142" actId="478"/>
          <ac:spMkLst>
            <pc:docMk/>
            <pc:sldMk cId="5886016" sldId="571"/>
            <ac:spMk id="3" creationId="{7EFCE175-F555-40A3-85CE-C000C0F93FB4}"/>
          </ac:spMkLst>
        </pc:spChg>
      </pc:sldChg>
      <pc:sldChg chg="modSp add mod">
        <pc:chgData name="Cristian Chilipirea" userId="34ab170da5908fc4" providerId="LiveId" clId="{9A523BFC-A3FC-4AAA-9285-DCA7DCC84041}" dt="2022-03-01T07:37:00.342" v="143" actId="12"/>
        <pc:sldMkLst>
          <pc:docMk/>
          <pc:sldMk cId="3658902112" sldId="572"/>
        </pc:sldMkLst>
        <pc:spChg chg="mod">
          <ac:chgData name="Cristian Chilipirea" userId="34ab170da5908fc4" providerId="LiveId" clId="{9A523BFC-A3FC-4AAA-9285-DCA7DCC84041}" dt="2022-03-01T07:37:00.342" v="143" actId="12"/>
          <ac:spMkLst>
            <pc:docMk/>
            <pc:sldMk cId="3658902112" sldId="572"/>
            <ac:spMk id="3" creationId="{1B2C7B60-AC47-4517-9FBA-7D3011A234A8}"/>
          </ac:spMkLst>
        </pc:spChg>
      </pc:sldChg>
      <pc:sldChg chg="delSp modSp add mod">
        <pc:chgData name="Cristian Chilipirea" userId="34ab170da5908fc4" providerId="LiveId" clId="{9A523BFC-A3FC-4AAA-9285-DCA7DCC84041}" dt="2022-03-01T07:37:07.488" v="145" actId="207"/>
        <pc:sldMkLst>
          <pc:docMk/>
          <pc:sldMk cId="2137430506" sldId="573"/>
        </pc:sldMkLst>
        <pc:spChg chg="del">
          <ac:chgData name="Cristian Chilipirea" userId="34ab170da5908fc4" providerId="LiveId" clId="{9A523BFC-A3FC-4AAA-9285-DCA7DCC84041}" dt="2022-03-01T07:37:04.252" v="144" actId="478"/>
          <ac:spMkLst>
            <pc:docMk/>
            <pc:sldMk cId="2137430506" sldId="573"/>
            <ac:spMk id="3" creationId="{5867088F-2C72-4A74-9C8D-3052C8E6BBF8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13.809" v="147" actId="207"/>
        <pc:sldMkLst>
          <pc:docMk/>
          <pc:sldMk cId="1795412778" sldId="574"/>
        </pc:sldMkLst>
        <pc:spChg chg="mod">
          <ac:chgData name="Cristian Chilipirea" userId="34ab170da5908fc4" providerId="LiveId" clId="{9A523BFC-A3FC-4AAA-9285-DCA7DCC84041}" dt="2022-03-01T07:37:13.809" v="147" actId="207"/>
          <ac:spMkLst>
            <pc:docMk/>
            <pc:sldMk cId="1795412778" sldId="574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1.480" v="146" actId="478"/>
          <ac:spMkLst>
            <pc:docMk/>
            <pc:sldMk cId="1795412778" sldId="574"/>
            <ac:spMk id="5" creationId="{6BFE44EA-FB94-4731-9990-351CBCA533CD}"/>
          </ac:spMkLst>
        </pc:spChg>
      </pc:sldChg>
      <pc:sldChg chg="delSp modSp add mod">
        <pc:chgData name="Cristian Chilipirea" userId="34ab170da5908fc4" providerId="LiveId" clId="{9A523BFC-A3FC-4AAA-9285-DCA7DCC84041}" dt="2022-03-01T07:37:18.580" v="149" actId="478"/>
        <pc:sldMkLst>
          <pc:docMk/>
          <pc:sldMk cId="2114632415" sldId="575"/>
        </pc:sldMkLst>
        <pc:spChg chg="mod">
          <ac:chgData name="Cristian Chilipirea" userId="34ab170da5908fc4" providerId="LiveId" clId="{9A523BFC-A3FC-4AAA-9285-DCA7DCC84041}" dt="2022-03-01T07:37:16.733" v="148" actId="207"/>
          <ac:spMkLst>
            <pc:docMk/>
            <pc:sldMk cId="2114632415" sldId="575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8.580" v="149" actId="478"/>
          <ac:spMkLst>
            <pc:docMk/>
            <pc:sldMk cId="2114632415" sldId="575"/>
            <ac:spMk id="5" creationId="{656E2977-282D-4014-A5E9-8542E7AA5BD6}"/>
          </ac:spMkLst>
        </pc:spChg>
      </pc:sldChg>
      <pc:sldChg chg="delSp modSp add mod">
        <pc:chgData name="Cristian Chilipirea" userId="34ab170da5908fc4" providerId="LiveId" clId="{9A523BFC-A3FC-4AAA-9285-DCA7DCC84041}" dt="2022-03-01T07:37:29.224" v="152" actId="207"/>
        <pc:sldMkLst>
          <pc:docMk/>
          <pc:sldMk cId="3782119686" sldId="576"/>
        </pc:sldMkLst>
        <pc:spChg chg="del">
          <ac:chgData name="Cristian Chilipirea" userId="34ab170da5908fc4" providerId="LiveId" clId="{9A523BFC-A3FC-4AAA-9285-DCA7DCC84041}" dt="2022-03-01T07:37:26.700" v="151" actId="478"/>
          <ac:spMkLst>
            <pc:docMk/>
            <pc:sldMk cId="3782119686" sldId="576"/>
            <ac:spMk id="3" creationId="{99A607AC-7585-467F-B0AD-55F775D3C59B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4" creationId="{B9623878-7F1A-426B-AD2C-1E6A5D211429}"/>
          </ac:spMkLst>
        </pc:sp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6" creationId="{FE4EF745-137D-4F7A-B50B-CFF4BC706A18}"/>
          </ac:picMkLst>
        </pc:picChg>
        <pc:cxnChg chg="mod">
          <ac:chgData name="Cristian Chilipirea" userId="34ab170da5908fc4" providerId="LiveId" clId="{9A523BFC-A3FC-4AAA-9285-DCA7DCC84041}" dt="2022-03-01T07:37:29.224" v="152" actId="207"/>
          <ac:cxnSpMkLst>
            <pc:docMk/>
            <pc:sldMk cId="3782119686" sldId="576"/>
            <ac:cxnSpMk id="9" creationId="{520AB477-AEA2-4D68-A546-254B9A9DB08E}"/>
          </ac:cxnSpMkLst>
        </pc:cxnChg>
      </pc:sldChg>
      <pc:sldChg chg="delSp modSp add mod">
        <pc:chgData name="Cristian Chilipirea" userId="34ab170da5908fc4" providerId="LiveId" clId="{9A523BFC-A3FC-4AAA-9285-DCA7DCC84041}" dt="2022-03-01T07:37:36.646" v="154" actId="207"/>
        <pc:sldMkLst>
          <pc:docMk/>
          <pc:sldMk cId="2255485904" sldId="577"/>
        </pc:sldMkLst>
        <pc:spChg chg="del">
          <ac:chgData name="Cristian Chilipirea" userId="34ab170da5908fc4" providerId="LiveId" clId="{9A523BFC-A3FC-4AAA-9285-DCA7DCC84041}" dt="2022-03-01T07:37:34.068" v="153" actId="478"/>
          <ac:spMkLst>
            <pc:docMk/>
            <pc:sldMk cId="2255485904" sldId="577"/>
            <ac:spMk id="3" creationId="{64D63ACB-01A9-4CF7-9FCA-AAD576565FD7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1" creationId="{7E0F115E-118B-4DE8-BFCB-B0604FCF3CB1}"/>
          </ac:cxnSpMkLst>
        </pc:cxnChg>
      </pc:sldChg>
      <pc:sldChg chg="delSp modSp add mod">
        <pc:chgData name="Cristian Chilipirea" userId="34ab170da5908fc4" providerId="LiveId" clId="{9A523BFC-A3FC-4AAA-9285-DCA7DCC84041}" dt="2022-03-01T07:37:41.869" v="156" actId="207"/>
        <pc:sldMkLst>
          <pc:docMk/>
          <pc:sldMk cId="114628938" sldId="578"/>
        </pc:sldMkLst>
        <pc:spChg chg="del">
          <ac:chgData name="Cristian Chilipirea" userId="34ab170da5908fc4" providerId="LiveId" clId="{9A523BFC-A3FC-4AAA-9285-DCA7DCC84041}" dt="2022-03-01T07:37:39.451" v="155" actId="478"/>
          <ac:spMkLst>
            <pc:docMk/>
            <pc:sldMk cId="114628938" sldId="578"/>
            <ac:spMk id="3" creationId="{59E29B0B-58D5-4392-A554-ED564FA0DFAC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46.587" v="158" actId="207"/>
        <pc:sldMkLst>
          <pc:docMk/>
          <pc:sldMk cId="4061803901" sldId="579"/>
        </pc:sldMkLst>
        <pc:spChg chg="del">
          <ac:chgData name="Cristian Chilipirea" userId="34ab170da5908fc4" providerId="LiveId" clId="{9A523BFC-A3FC-4AAA-9285-DCA7DCC84041}" dt="2022-03-01T07:37:44.396" v="157" actId="478"/>
          <ac:spMkLst>
            <pc:docMk/>
            <pc:sldMk cId="4061803901" sldId="579"/>
            <ac:spMk id="3" creationId="{262D9EFF-2038-4309-8582-E793DC95C9B5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05.979" v="166" actId="207"/>
        <pc:sldMkLst>
          <pc:docMk/>
          <pc:sldMk cId="2121068957" sldId="580"/>
        </pc:sldMkLst>
        <pc:spChg chg="del">
          <ac:chgData name="Cristian Chilipirea" userId="34ab170da5908fc4" providerId="LiveId" clId="{9A523BFC-A3FC-4AAA-9285-DCA7DCC84041}" dt="2022-03-01T07:37:50.428" v="159" actId="478"/>
          <ac:spMkLst>
            <pc:docMk/>
            <pc:sldMk cId="2121068957" sldId="580"/>
            <ac:spMk id="3" creationId="{8AB6EF49-943D-4872-BCAB-8D37BFAF9DEC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6" creationId="{B260814C-7407-4AC2-B691-5387F256BBAB}"/>
          </ac:spMkLst>
        </pc:spChg>
        <pc:graphicFrameChg chg="mod modGraphic">
          <ac:chgData name="Cristian Chilipirea" userId="34ab170da5908fc4" providerId="LiveId" clId="{9A523BFC-A3FC-4AAA-9285-DCA7DCC84041}" dt="2022-03-01T07:38:05.979" v="166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7:58.426" v="1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7:53.080" v="1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02.460" v="165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24.108" v="172" actId="207"/>
        <pc:sldMkLst>
          <pc:docMk/>
          <pc:sldMk cId="2577152141" sldId="581"/>
        </pc:sldMkLst>
        <pc:spChg chg="del">
          <ac:chgData name="Cristian Chilipirea" userId="34ab170da5908fc4" providerId="LiveId" clId="{9A523BFC-A3FC-4AAA-9285-DCA7DCC84041}" dt="2022-03-01T07:38:10.183" v="167" actId="478"/>
          <ac:spMkLst>
            <pc:docMk/>
            <pc:sldMk cId="2577152141" sldId="581"/>
            <ac:spMk id="3" creationId="{8CD7D27A-055F-4DA0-9474-D70A41AF1358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19.228" v="170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21.624" v="171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16.356" v="169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24.108" v="172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44.494" v="178" actId="207"/>
        <pc:sldMkLst>
          <pc:docMk/>
          <pc:sldMk cId="2974333110" sldId="582"/>
        </pc:sldMkLst>
        <pc:spChg chg="del">
          <ac:chgData name="Cristian Chilipirea" userId="34ab170da5908fc4" providerId="LiveId" clId="{9A523BFC-A3FC-4AAA-9285-DCA7DCC84041}" dt="2022-03-01T07:38:29.283" v="173" actId="478"/>
          <ac:spMkLst>
            <pc:docMk/>
            <pc:sldMk cId="2974333110" sldId="582"/>
            <ac:spMk id="3" creationId="{E8D67393-7928-48D6-AFB3-A1C8C493D358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35.092" v="175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37.776" v="176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32.573" v="174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41.060" v="177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2" creationId="{EEE4237B-0D65-4AE6-AD89-1EF8D0243B4A}"/>
          </ac:cxnSpMkLst>
        </pc:cxn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3071435" sldId="583"/>
        </pc:sldMkLst>
      </pc:sldChg>
      <pc:sldChg chg="delSp modSp add mod">
        <pc:chgData name="Cristian Chilipirea" userId="34ab170da5908fc4" providerId="LiveId" clId="{9A523BFC-A3FC-4AAA-9285-DCA7DCC84041}" dt="2022-03-01T07:31:16.451" v="51" actId="1076"/>
        <pc:sldMkLst>
          <pc:docMk/>
          <pc:sldMk cId="2348830505" sldId="584"/>
        </pc:sldMkLst>
        <pc:spChg chg="del">
          <ac:chgData name="Cristian Chilipirea" userId="34ab170da5908fc4" providerId="LiveId" clId="{9A523BFC-A3FC-4AAA-9285-DCA7DCC84041}" dt="2022-03-01T07:31:13.413" v="49" actId="478"/>
          <ac:spMkLst>
            <pc:docMk/>
            <pc:sldMk cId="2348830505" sldId="584"/>
            <ac:spMk id="3" creationId="{90531F28-B27C-4E6E-B5A4-C3A11EA86381}"/>
          </ac:spMkLst>
        </pc:spChg>
        <pc:picChg chg="mod">
          <ac:chgData name="Cristian Chilipirea" userId="34ab170da5908fc4" providerId="LiveId" clId="{9A523BFC-A3FC-4AAA-9285-DCA7DCC84041}" dt="2022-03-01T07:31:14.567" v="50" actId="1076"/>
          <ac:picMkLst>
            <pc:docMk/>
            <pc:sldMk cId="2348830505" sldId="584"/>
            <ac:picMk id="5" creationId="{E42C340E-CFD9-4362-9D17-604985339F01}"/>
          </ac:picMkLst>
        </pc:picChg>
        <pc:picChg chg="mod">
          <ac:chgData name="Cristian Chilipirea" userId="34ab170da5908fc4" providerId="LiveId" clId="{9A523BFC-A3FC-4AAA-9285-DCA7DCC84041}" dt="2022-03-01T07:31:16.451" v="51" actId="1076"/>
          <ac:picMkLst>
            <pc:docMk/>
            <pc:sldMk cId="2348830505" sldId="584"/>
            <ac:picMk id="7" creationId="{3143843D-4328-4935-867B-6EB22A26F16C}"/>
          </ac:picMkLst>
        </pc:picChg>
      </pc:sldChg>
      <pc:sldChg chg="delSp add mod">
        <pc:chgData name="Cristian Chilipirea" userId="34ab170da5908fc4" providerId="LiveId" clId="{9A523BFC-A3FC-4AAA-9285-DCA7DCC84041}" dt="2022-03-01T07:39:13.891" v="188" actId="478"/>
        <pc:sldMkLst>
          <pc:docMk/>
          <pc:sldMk cId="507814385" sldId="585"/>
        </pc:sldMkLst>
        <pc:spChg chg="del">
          <ac:chgData name="Cristian Chilipirea" userId="34ab170da5908fc4" providerId="LiveId" clId="{9A523BFC-A3FC-4AAA-9285-DCA7DCC84041}" dt="2022-03-01T07:39:13.891" v="188" actId="478"/>
          <ac:spMkLst>
            <pc:docMk/>
            <pc:sldMk cId="507814385" sldId="585"/>
            <ac:spMk id="3" creationId="{008D848F-674D-4FD5-B558-42DCE9CC2BC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262135723" sldId="586"/>
        </pc:sldMkLst>
      </pc:sldChg>
      <pc:sldChg chg="modSp add mod">
        <pc:chgData name="Cristian Chilipirea" userId="34ab170da5908fc4" providerId="LiveId" clId="{9A523BFC-A3FC-4AAA-9285-DCA7DCC84041}" dt="2022-03-01T07:28:40.585" v="3" actId="12"/>
        <pc:sldMkLst>
          <pc:docMk/>
          <pc:sldMk cId="838034753" sldId="587"/>
        </pc:sldMkLst>
        <pc:spChg chg="mod">
          <ac:chgData name="Cristian Chilipirea" userId="34ab170da5908fc4" providerId="LiveId" clId="{9A523BFC-A3FC-4AAA-9285-DCA7DCC84041}" dt="2022-03-01T07:28:40.585" v="3" actId="12"/>
          <ac:spMkLst>
            <pc:docMk/>
            <pc:sldMk cId="838034753" sldId="587"/>
            <ac:spMk id="3" creationId="{5F695F96-A60B-4996-BFB4-A0A19B16AA2A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1260728" sldId="588"/>
        </pc:sldMkLst>
      </pc:sldChg>
      <pc:sldChg chg="delSp add mod">
        <pc:chgData name="Cristian Chilipirea" userId="34ab170da5908fc4" providerId="LiveId" clId="{9A523BFC-A3FC-4AAA-9285-DCA7DCC84041}" dt="2022-03-01T07:39:27.475" v="191" actId="478"/>
        <pc:sldMkLst>
          <pc:docMk/>
          <pc:sldMk cId="3379466863" sldId="589"/>
        </pc:sldMkLst>
        <pc:spChg chg="del">
          <ac:chgData name="Cristian Chilipirea" userId="34ab170da5908fc4" providerId="LiveId" clId="{9A523BFC-A3FC-4AAA-9285-DCA7DCC84041}" dt="2022-03-01T07:39:27.475" v="191" actId="478"/>
          <ac:spMkLst>
            <pc:docMk/>
            <pc:sldMk cId="3379466863" sldId="589"/>
            <ac:spMk id="4" creationId="{3C31AECD-ED8D-4B57-BE91-0AF4F8A13EC1}"/>
          </ac:spMkLst>
        </pc:spChg>
      </pc:sldChg>
      <pc:sldChg chg="delSp add mod">
        <pc:chgData name="Cristian Chilipirea" userId="34ab170da5908fc4" providerId="LiveId" clId="{9A523BFC-A3FC-4AAA-9285-DCA7DCC84041}" dt="2022-03-01T07:39:30.539" v="192" actId="478"/>
        <pc:sldMkLst>
          <pc:docMk/>
          <pc:sldMk cId="1454222475" sldId="590"/>
        </pc:sldMkLst>
        <pc:spChg chg="del">
          <ac:chgData name="Cristian Chilipirea" userId="34ab170da5908fc4" providerId="LiveId" clId="{9A523BFC-A3FC-4AAA-9285-DCA7DCC84041}" dt="2022-03-01T07:39:30.539" v="192" actId="478"/>
          <ac:spMkLst>
            <pc:docMk/>
            <pc:sldMk cId="1454222475" sldId="590"/>
            <ac:spMk id="4" creationId="{D99B9D29-4CA6-436F-8B42-4735F1C833F3}"/>
          </ac:spMkLst>
        </pc:spChg>
      </pc:sldChg>
      <pc:sldChg chg="delSp add mod">
        <pc:chgData name="Cristian Chilipirea" userId="34ab170da5908fc4" providerId="LiveId" clId="{9A523BFC-A3FC-4AAA-9285-DCA7DCC84041}" dt="2022-03-01T07:39:33.031" v="193" actId="478"/>
        <pc:sldMkLst>
          <pc:docMk/>
          <pc:sldMk cId="4063241353" sldId="591"/>
        </pc:sldMkLst>
        <pc:spChg chg="del">
          <ac:chgData name="Cristian Chilipirea" userId="34ab170da5908fc4" providerId="LiveId" clId="{9A523BFC-A3FC-4AAA-9285-DCA7DCC84041}" dt="2022-03-01T07:39:33.031" v="193" actId="478"/>
          <ac:spMkLst>
            <pc:docMk/>
            <pc:sldMk cId="4063241353" sldId="591"/>
            <ac:spMk id="3" creationId="{A68AD1FA-00CE-4B56-8310-F0B9E289D57C}"/>
          </ac:spMkLst>
        </pc:spChg>
      </pc:sldChg>
      <pc:sldChg chg="delSp add mod">
        <pc:chgData name="Cristian Chilipirea" userId="34ab170da5908fc4" providerId="LiveId" clId="{9A523BFC-A3FC-4AAA-9285-DCA7DCC84041}" dt="2022-03-01T07:39:36.151" v="194" actId="478"/>
        <pc:sldMkLst>
          <pc:docMk/>
          <pc:sldMk cId="714283909" sldId="592"/>
        </pc:sldMkLst>
        <pc:spChg chg="del">
          <ac:chgData name="Cristian Chilipirea" userId="34ab170da5908fc4" providerId="LiveId" clId="{9A523BFC-A3FC-4AAA-9285-DCA7DCC84041}" dt="2022-03-01T07:39:36.151" v="194" actId="478"/>
          <ac:spMkLst>
            <pc:docMk/>
            <pc:sldMk cId="714283909" sldId="592"/>
            <ac:spMk id="3" creationId="{D55CAD79-5F9F-4A81-B28C-DA5FE347CB1A}"/>
          </ac:spMkLst>
        </pc:spChg>
      </pc:sldChg>
      <pc:sldChg chg="delSp add mod">
        <pc:chgData name="Cristian Chilipirea" userId="34ab170da5908fc4" providerId="LiveId" clId="{9A523BFC-A3FC-4AAA-9285-DCA7DCC84041}" dt="2022-03-01T07:39:39.016" v="195" actId="478"/>
        <pc:sldMkLst>
          <pc:docMk/>
          <pc:sldMk cId="2193904836" sldId="593"/>
        </pc:sldMkLst>
        <pc:spChg chg="del">
          <ac:chgData name="Cristian Chilipirea" userId="34ab170da5908fc4" providerId="LiveId" clId="{9A523BFC-A3FC-4AAA-9285-DCA7DCC84041}" dt="2022-03-01T07:39:39.016" v="195" actId="478"/>
          <ac:spMkLst>
            <pc:docMk/>
            <pc:sldMk cId="2193904836" sldId="593"/>
            <ac:spMk id="3" creationId="{21A0E949-3F4D-42B7-80E8-BB4FC9FEC427}"/>
          </ac:spMkLst>
        </pc:spChg>
      </pc:sldChg>
      <pc:sldChg chg="delSp modSp add mod">
        <pc:chgData name="Cristian Chilipirea" userId="34ab170da5908fc4" providerId="LiveId" clId="{9A523BFC-A3FC-4AAA-9285-DCA7DCC84041}" dt="2022-03-01T07:39:44.646" v="198" actId="207"/>
        <pc:sldMkLst>
          <pc:docMk/>
          <pc:sldMk cId="2375200966" sldId="594"/>
        </pc:sldMkLst>
        <pc:spChg chg="del mod">
          <ac:chgData name="Cristian Chilipirea" userId="34ab170da5908fc4" providerId="LiveId" clId="{9A523BFC-A3FC-4AAA-9285-DCA7DCC84041}" dt="2022-03-01T07:39:42.116" v="197" actId="478"/>
          <ac:spMkLst>
            <pc:docMk/>
            <pc:sldMk cId="2375200966" sldId="594"/>
            <ac:spMk id="3" creationId="{475441B7-7A50-43C9-AC1C-4C31501EF4A0}"/>
          </ac:spMkLst>
        </pc:spChg>
        <pc:spChg chg="mod">
          <ac:chgData name="Cristian Chilipirea" userId="34ab170da5908fc4" providerId="LiveId" clId="{9A523BFC-A3FC-4AAA-9285-DCA7DCC84041}" dt="2022-03-01T07:39:44.646" v="198" actId="207"/>
          <ac:spMkLst>
            <pc:docMk/>
            <pc:sldMk cId="2375200966" sldId="594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9:53.996" v="200" actId="207"/>
        <pc:sldMkLst>
          <pc:docMk/>
          <pc:sldMk cId="1282244407" sldId="595"/>
        </pc:sldMkLst>
        <pc:spChg chg="mod">
          <ac:chgData name="Cristian Chilipirea" userId="34ab170da5908fc4" providerId="LiveId" clId="{9A523BFC-A3FC-4AAA-9285-DCA7DCC84041}" dt="2022-03-01T07:39:53.996" v="200" actId="207"/>
          <ac:spMkLst>
            <pc:docMk/>
            <pc:sldMk cId="1282244407" sldId="59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9:51.240" v="199" actId="478"/>
          <ac:spMkLst>
            <pc:docMk/>
            <pc:sldMk cId="1282244407" sldId="595"/>
            <ac:spMk id="4" creationId="{F47FB7D5-D3B8-417F-938D-B2D9F035602E}"/>
          </ac:spMkLst>
        </pc:spChg>
      </pc:sldChg>
      <pc:sldChg chg="delSp add mod">
        <pc:chgData name="Cristian Chilipirea" userId="34ab170da5908fc4" providerId="LiveId" clId="{9A523BFC-A3FC-4AAA-9285-DCA7DCC84041}" dt="2022-03-01T07:40:02.471" v="202" actId="478"/>
        <pc:sldMkLst>
          <pc:docMk/>
          <pc:sldMk cId="3948995985" sldId="596"/>
        </pc:sldMkLst>
        <pc:spChg chg="del">
          <ac:chgData name="Cristian Chilipirea" userId="34ab170da5908fc4" providerId="LiveId" clId="{9A523BFC-A3FC-4AAA-9285-DCA7DCC84041}" dt="2022-03-01T07:40:02.471" v="202" actId="478"/>
          <ac:spMkLst>
            <pc:docMk/>
            <pc:sldMk cId="3948995985" sldId="596"/>
            <ac:spMk id="3" creationId="{77F3C2CF-E2FE-4743-B0D3-B669EB0FB1BF}"/>
          </ac:spMkLst>
        </pc:spChg>
      </pc:sldChg>
      <pc:sldChg chg="delSp add mod">
        <pc:chgData name="Cristian Chilipirea" userId="34ab170da5908fc4" providerId="LiveId" clId="{9A523BFC-A3FC-4AAA-9285-DCA7DCC84041}" dt="2022-03-01T07:40:06.120" v="203" actId="478"/>
        <pc:sldMkLst>
          <pc:docMk/>
          <pc:sldMk cId="1844636418" sldId="597"/>
        </pc:sldMkLst>
        <pc:spChg chg="del">
          <ac:chgData name="Cristian Chilipirea" userId="34ab170da5908fc4" providerId="LiveId" clId="{9A523BFC-A3FC-4AAA-9285-DCA7DCC84041}" dt="2022-03-01T07:40:06.120" v="203" actId="478"/>
          <ac:spMkLst>
            <pc:docMk/>
            <pc:sldMk cId="1844636418" sldId="597"/>
            <ac:spMk id="3" creationId="{41CEA7D5-CEC9-410D-923C-542975E3FEC8}"/>
          </ac:spMkLst>
        </pc:spChg>
      </pc:sldChg>
      <pc:sldChg chg="delSp add mod">
        <pc:chgData name="Cristian Chilipirea" userId="34ab170da5908fc4" providerId="LiveId" clId="{9A523BFC-A3FC-4AAA-9285-DCA7DCC84041}" dt="2022-03-01T07:40:10.039" v="204" actId="478"/>
        <pc:sldMkLst>
          <pc:docMk/>
          <pc:sldMk cId="3818138472" sldId="598"/>
        </pc:sldMkLst>
        <pc:spChg chg="del">
          <ac:chgData name="Cristian Chilipirea" userId="34ab170da5908fc4" providerId="LiveId" clId="{9A523BFC-A3FC-4AAA-9285-DCA7DCC84041}" dt="2022-03-01T07:40:10.039" v="204" actId="478"/>
          <ac:spMkLst>
            <pc:docMk/>
            <pc:sldMk cId="3818138472" sldId="598"/>
            <ac:spMk id="3" creationId="{BEE8C565-BDDF-402B-AB60-AAD87DBB3A1B}"/>
          </ac:spMkLst>
        </pc:spChg>
      </pc:sldChg>
      <pc:sldChg chg="delSp modSp add mod">
        <pc:chgData name="Cristian Chilipirea" userId="34ab170da5908fc4" providerId="LiveId" clId="{9A523BFC-A3FC-4AAA-9285-DCA7DCC84041}" dt="2022-03-01T07:40:17.105" v="206" actId="207"/>
        <pc:sldMkLst>
          <pc:docMk/>
          <pc:sldMk cId="3348458263" sldId="599"/>
        </pc:sldMkLst>
        <pc:spChg chg="mod">
          <ac:chgData name="Cristian Chilipirea" userId="34ab170da5908fc4" providerId="LiveId" clId="{9A523BFC-A3FC-4AAA-9285-DCA7DCC84041}" dt="2022-03-01T07:40:17.105" v="206" actId="207"/>
          <ac:spMkLst>
            <pc:docMk/>
            <pc:sldMk cId="3348458263" sldId="599"/>
            <ac:spMk id="2" creationId="{95CEB844-A3A5-4392-A2EF-518B1E8C4E4F}"/>
          </ac:spMkLst>
        </pc:spChg>
        <pc:spChg chg="del">
          <ac:chgData name="Cristian Chilipirea" userId="34ab170da5908fc4" providerId="LiveId" clId="{9A523BFC-A3FC-4AAA-9285-DCA7DCC84041}" dt="2022-03-01T07:40:14.507" v="205" actId="478"/>
          <ac:spMkLst>
            <pc:docMk/>
            <pc:sldMk cId="3348458263" sldId="599"/>
            <ac:spMk id="4" creationId="{917B8AFF-BEA2-452C-BB06-EF1601AC03A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131129679" sldId="600"/>
        </pc:sldMkLst>
      </pc:sldChg>
      <pc:sldChg chg="delSp modSp add mod">
        <pc:chgData name="Cristian Chilipirea" userId="34ab170da5908fc4" providerId="LiveId" clId="{9A523BFC-A3FC-4AAA-9285-DCA7DCC84041}" dt="2022-03-01T07:40:29.395" v="210" actId="1076"/>
        <pc:sldMkLst>
          <pc:docMk/>
          <pc:sldMk cId="4205567944" sldId="601"/>
        </pc:sldMkLst>
        <pc:spChg chg="mod">
          <ac:chgData name="Cristian Chilipirea" userId="34ab170da5908fc4" providerId="LiveId" clId="{9A523BFC-A3FC-4AAA-9285-DCA7DCC84041}" dt="2022-03-01T07:40:29.395" v="210" actId="1076"/>
          <ac:spMkLst>
            <pc:docMk/>
            <pc:sldMk cId="4205567944" sldId="601"/>
            <ac:spMk id="2" creationId="{3F236011-DD40-47B0-9D22-9C02649C8368}"/>
          </ac:spMkLst>
        </pc:spChg>
        <pc:spChg chg="del">
          <ac:chgData name="Cristian Chilipirea" userId="34ab170da5908fc4" providerId="LiveId" clId="{9A523BFC-A3FC-4AAA-9285-DCA7DCC84041}" dt="2022-03-01T07:40:23.972" v="208" actId="478"/>
          <ac:spMkLst>
            <pc:docMk/>
            <pc:sldMk cId="4205567944" sldId="601"/>
            <ac:spMk id="4" creationId="{F978678E-003F-4A05-AFFF-02398ACE06A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344553936" sldId="602"/>
        </pc:sldMkLst>
      </pc:sldChg>
      <pc:sldChg chg="delSp add mod">
        <pc:chgData name="Cristian Chilipirea" userId="34ab170da5908fc4" providerId="LiveId" clId="{9A523BFC-A3FC-4AAA-9285-DCA7DCC84041}" dt="2022-03-01T07:40:32.796" v="211" actId="478"/>
        <pc:sldMkLst>
          <pc:docMk/>
          <pc:sldMk cId="2337447778" sldId="603"/>
        </pc:sldMkLst>
        <pc:spChg chg="del">
          <ac:chgData name="Cristian Chilipirea" userId="34ab170da5908fc4" providerId="LiveId" clId="{9A523BFC-A3FC-4AAA-9285-DCA7DCC84041}" dt="2022-03-01T07:40:32.796" v="211" actId="478"/>
          <ac:spMkLst>
            <pc:docMk/>
            <pc:sldMk cId="2337447778" sldId="603"/>
            <ac:spMk id="4" creationId="{F90321A0-7831-4EF8-8CA0-A44DE2ECECF4}"/>
          </ac:spMkLst>
        </pc:spChg>
      </pc:sldChg>
      <pc:sldChg chg="delSp modSp add mod">
        <pc:chgData name="Cristian Chilipirea" userId="34ab170da5908fc4" providerId="LiveId" clId="{9A523BFC-A3FC-4AAA-9285-DCA7DCC84041}" dt="2022-03-01T07:40:39.214" v="213" actId="207"/>
        <pc:sldMkLst>
          <pc:docMk/>
          <pc:sldMk cId="1981099768" sldId="604"/>
        </pc:sldMkLst>
        <pc:spChg chg="del">
          <ac:chgData name="Cristian Chilipirea" userId="34ab170da5908fc4" providerId="LiveId" clId="{9A523BFC-A3FC-4AAA-9285-DCA7DCC84041}" dt="2022-03-01T07:40:36.807" v="212" actId="478"/>
          <ac:spMkLst>
            <pc:docMk/>
            <pc:sldMk cId="1981099768" sldId="604"/>
            <ac:spMk id="3" creationId="{A4E9B9BF-515D-4665-A7F1-40C23FB06754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44.278" v="215" actId="207"/>
        <pc:sldMkLst>
          <pc:docMk/>
          <pc:sldMk cId="3019142625" sldId="605"/>
        </pc:sldMkLst>
        <pc:spChg chg="del">
          <ac:chgData name="Cristian Chilipirea" userId="34ab170da5908fc4" providerId="LiveId" clId="{9A523BFC-A3FC-4AAA-9285-DCA7DCC84041}" dt="2022-03-01T07:40:41.743" v="214" actId="478"/>
          <ac:spMkLst>
            <pc:docMk/>
            <pc:sldMk cId="3019142625" sldId="605"/>
            <ac:spMk id="3" creationId="{9A522380-478A-4E82-96A3-FA2836976695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0.140" v="217" actId="207"/>
        <pc:sldMkLst>
          <pc:docMk/>
          <pc:sldMk cId="569374573" sldId="606"/>
        </pc:sldMkLst>
        <pc:spChg chg="del">
          <ac:chgData name="Cristian Chilipirea" userId="34ab170da5908fc4" providerId="LiveId" clId="{9A523BFC-A3FC-4AAA-9285-DCA7DCC84041}" dt="2022-03-01T07:40:48.019" v="216" actId="478"/>
          <ac:spMkLst>
            <pc:docMk/>
            <pc:sldMk cId="569374573" sldId="606"/>
            <ac:spMk id="3" creationId="{BF63E153-7391-4762-8B68-8BE493CA3DEA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9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6.556" v="219" actId="207"/>
        <pc:sldMkLst>
          <pc:docMk/>
          <pc:sldMk cId="535318794" sldId="607"/>
        </pc:sldMkLst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0:52.807" v="218" actId="478"/>
          <ac:spMkLst>
            <pc:docMk/>
            <pc:sldMk cId="535318794" sldId="607"/>
            <ac:spMk id="5" creationId="{526F4163-5560-42C4-8EE9-34CEF18E9BDF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07.950" v="222" actId="207"/>
        <pc:sldMkLst>
          <pc:docMk/>
          <pc:sldMk cId="424366072" sldId="608"/>
        </pc:sldMkLst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00.183" v="220" actId="478"/>
          <ac:spMkLst>
            <pc:docMk/>
            <pc:sldMk cId="424366072" sldId="608"/>
            <ac:spMk id="5" creationId="{27824662-D522-4E86-B385-FB26A138267D}"/>
          </ac:spMkLst>
        </pc:spChg>
        <pc:spChg chg="mod">
          <ac:chgData name="Cristian Chilipirea" userId="34ab170da5908fc4" providerId="LiveId" clId="{9A523BFC-A3FC-4AAA-9285-DCA7DCC84041}" dt="2022-03-01T07:41:03.019" v="221" actId="207"/>
          <ac:spMkLst>
            <pc:docMk/>
            <pc:sldMk cId="424366072" sldId="608"/>
            <ac:spMk id="19" creationId="{A67DD33D-D9A2-44E2-B8B3-B5375BA7C4F2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15.138" v="224" actId="207"/>
        <pc:sldMkLst>
          <pc:docMk/>
          <pc:sldMk cId="820748745" sldId="609"/>
        </pc:sldMkLst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1.496" v="223" actId="478"/>
          <ac:spMkLst>
            <pc:docMk/>
            <pc:sldMk cId="820748745" sldId="609"/>
            <ac:spMk id="5" creationId="{FC84BAD0-0BFE-4C9C-BF25-A83BD83EB6FC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1.172" v="226" actId="207"/>
        <pc:sldMkLst>
          <pc:docMk/>
          <pc:sldMk cId="991318760" sldId="610"/>
        </pc:sldMkLst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8.380" v="225" actId="478"/>
          <ac:spMkLst>
            <pc:docMk/>
            <pc:sldMk cId="991318760" sldId="610"/>
            <ac:spMk id="5" creationId="{52E01587-E040-44EE-95C6-71AD863A4322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6.838" v="228" actId="207"/>
        <pc:sldMkLst>
          <pc:docMk/>
          <pc:sldMk cId="392674811" sldId="611"/>
        </pc:sldMkLst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23.131" v="227" actId="478"/>
          <ac:spMkLst>
            <pc:docMk/>
            <pc:sldMk cId="392674811" sldId="611"/>
            <ac:spMk id="5" creationId="{450BC3B7-88E9-4DB4-98CD-E5998A4FE95A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34.956" v="232" actId="478"/>
        <pc:sldMkLst>
          <pc:docMk/>
          <pc:sldMk cId="3582925883" sldId="612"/>
        </pc:sldMkLst>
        <pc:spChg chg="del">
          <ac:chgData name="Cristian Chilipirea" userId="34ab170da5908fc4" providerId="LiveId" clId="{9A523BFC-A3FC-4AAA-9285-DCA7DCC84041}" dt="2022-03-01T07:41:34.956" v="232" actId="478"/>
          <ac:spMkLst>
            <pc:docMk/>
            <pc:sldMk cId="3582925883" sldId="612"/>
            <ac:spMk id="3" creationId="{7F191A50-C87B-42EF-9085-DEF903525BA6}"/>
          </ac:spMkLst>
        </pc:spChg>
        <pc:spChg chg="mod">
          <ac:chgData name="Cristian Chilipirea" userId="34ab170da5908fc4" providerId="LiveId" clId="{9A523BFC-A3FC-4AAA-9285-DCA7DCC84041}" dt="2022-03-01T07:41:33.525" v="231" actId="207"/>
          <ac:spMkLst>
            <pc:docMk/>
            <pc:sldMk cId="3582925883" sldId="612"/>
            <ac:spMk id="4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41:42.878" v="234" actId="207"/>
        <pc:sldMkLst>
          <pc:docMk/>
          <pc:sldMk cId="264455886" sldId="613"/>
        </pc:sldMkLst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37.932" v="233" actId="478"/>
          <ac:spMkLst>
            <pc:docMk/>
            <pc:sldMk cId="264455886" sldId="613"/>
            <ac:spMk id="5" creationId="{CF7BE755-894B-4FF4-BDFE-1363C087FD41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50.398" v="236" actId="207"/>
        <pc:sldMkLst>
          <pc:docMk/>
          <pc:sldMk cId="2284222368" sldId="614"/>
        </pc:sldMkLst>
        <pc:spChg chg="mod">
          <ac:chgData name="Cristian Chilipirea" userId="34ab170da5908fc4" providerId="LiveId" clId="{9A523BFC-A3FC-4AAA-9285-DCA7DCC84041}" dt="2022-03-01T07:41:50.398" v="236" actId="207"/>
          <ac:spMkLst>
            <pc:docMk/>
            <pc:sldMk cId="2284222368" sldId="614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47.760" v="235" actId="478"/>
          <ac:spMkLst>
            <pc:docMk/>
            <pc:sldMk cId="2284222368" sldId="614"/>
            <ac:spMk id="4" creationId="{F73A8A98-EB03-4488-B9E3-5E69025BA5C1}"/>
          </ac:spMkLst>
        </pc:spChg>
      </pc:sldChg>
      <pc:sldChg chg="delSp add mod">
        <pc:chgData name="Cristian Chilipirea" userId="34ab170da5908fc4" providerId="LiveId" clId="{9A523BFC-A3FC-4AAA-9285-DCA7DCC84041}" dt="2022-03-01T07:36:05.511" v="131" actId="478"/>
        <pc:sldMkLst>
          <pc:docMk/>
          <pc:sldMk cId="2595948861" sldId="616"/>
        </pc:sldMkLst>
        <pc:spChg chg="del">
          <ac:chgData name="Cristian Chilipirea" userId="34ab170da5908fc4" providerId="LiveId" clId="{9A523BFC-A3FC-4AAA-9285-DCA7DCC84041}" dt="2022-03-01T07:36:05.511" v="131" actId="478"/>
          <ac:spMkLst>
            <pc:docMk/>
            <pc:sldMk cId="2595948861" sldId="616"/>
            <ac:spMk id="4" creationId="{4217E098-9AED-4BB3-B8A9-A90A9637E1B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75307678" sldId="617"/>
        </pc:sldMkLst>
      </pc:sldChg>
      <pc:sldChg chg="delSp add mod">
        <pc:chgData name="Cristian Chilipirea" userId="34ab170da5908fc4" providerId="LiveId" clId="{9A523BFC-A3FC-4AAA-9285-DCA7DCC84041}" dt="2022-03-01T07:36:10.859" v="132" actId="478"/>
        <pc:sldMkLst>
          <pc:docMk/>
          <pc:sldMk cId="686207034" sldId="618"/>
        </pc:sldMkLst>
        <pc:spChg chg="del">
          <ac:chgData name="Cristian Chilipirea" userId="34ab170da5908fc4" providerId="LiveId" clId="{9A523BFC-A3FC-4AAA-9285-DCA7DCC84041}" dt="2022-03-01T07:36:10.859" v="132" actId="478"/>
          <ac:spMkLst>
            <pc:docMk/>
            <pc:sldMk cId="686207034" sldId="618"/>
            <ac:spMk id="4" creationId="{D1DFB821-63D0-4423-9B63-09FE9F0387C9}"/>
          </ac:spMkLst>
        </pc:spChg>
      </pc:sldChg>
      <pc:sldChg chg="delSp add mod">
        <pc:chgData name="Cristian Chilipirea" userId="34ab170da5908fc4" providerId="LiveId" clId="{9A523BFC-A3FC-4AAA-9285-DCA7DCC84041}" dt="2022-03-01T07:36:23.951" v="135" actId="478"/>
        <pc:sldMkLst>
          <pc:docMk/>
          <pc:sldMk cId="1712661963" sldId="620"/>
        </pc:sldMkLst>
        <pc:spChg chg="del">
          <ac:chgData name="Cristian Chilipirea" userId="34ab170da5908fc4" providerId="LiveId" clId="{9A523BFC-A3FC-4AAA-9285-DCA7DCC84041}" dt="2022-03-01T07:36:23.951" v="135" actId="478"/>
          <ac:spMkLst>
            <pc:docMk/>
            <pc:sldMk cId="1712661963" sldId="620"/>
            <ac:spMk id="4" creationId="{60D609E5-9456-4894-BA8F-320B30B08276}"/>
          </ac:spMkLst>
        </pc:spChg>
      </pc:sldChg>
      <pc:sldChg chg="delSp add mod">
        <pc:chgData name="Cristian Chilipirea" userId="34ab170da5908fc4" providerId="LiveId" clId="{9A523BFC-A3FC-4AAA-9285-DCA7DCC84041}" dt="2022-03-01T07:36:31.599" v="137" actId="478"/>
        <pc:sldMkLst>
          <pc:docMk/>
          <pc:sldMk cId="194281371" sldId="621"/>
        </pc:sldMkLst>
        <pc:spChg chg="del">
          <ac:chgData name="Cristian Chilipirea" userId="34ab170da5908fc4" providerId="LiveId" clId="{9A523BFC-A3FC-4AAA-9285-DCA7DCC84041}" dt="2022-03-01T07:36:31.599" v="137" actId="478"/>
          <ac:spMkLst>
            <pc:docMk/>
            <pc:sldMk cId="194281371" sldId="621"/>
            <ac:spMk id="4" creationId="{3C683A9F-9DF5-42F0-B1E4-E70C241E6D88}"/>
          </ac:spMkLst>
        </pc:spChg>
      </pc:sldChg>
      <pc:sldChg chg="delSp add mod">
        <pc:chgData name="Cristian Chilipirea" userId="34ab170da5908fc4" providerId="LiveId" clId="{9A523BFC-A3FC-4AAA-9285-DCA7DCC84041}" dt="2022-03-01T07:36:34.312" v="138" actId="478"/>
        <pc:sldMkLst>
          <pc:docMk/>
          <pc:sldMk cId="923062931" sldId="622"/>
        </pc:sldMkLst>
        <pc:spChg chg="del">
          <ac:chgData name="Cristian Chilipirea" userId="34ab170da5908fc4" providerId="LiveId" clId="{9A523BFC-A3FC-4AAA-9285-DCA7DCC84041}" dt="2022-03-01T07:36:34.312" v="138" actId="478"/>
          <ac:spMkLst>
            <pc:docMk/>
            <pc:sldMk cId="923062931" sldId="622"/>
            <ac:spMk id="4" creationId="{3E1D3264-4082-45DD-9072-92C84CFC4207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945113523" sldId="627"/>
        </pc:sldMkLst>
      </pc:sldChg>
      <pc:sldChg chg="delSp add mod">
        <pc:chgData name="Cristian Chilipirea" userId="34ab170da5908fc4" providerId="LiveId" clId="{9A523BFC-A3FC-4AAA-9285-DCA7DCC84041}" dt="2022-03-01T07:36:38.816" v="139" actId="478"/>
        <pc:sldMkLst>
          <pc:docMk/>
          <pc:sldMk cId="1028691666" sldId="629"/>
        </pc:sldMkLst>
        <pc:spChg chg="del">
          <ac:chgData name="Cristian Chilipirea" userId="34ab170da5908fc4" providerId="LiveId" clId="{9A523BFC-A3FC-4AAA-9285-DCA7DCC84041}" dt="2022-03-01T07:36:38.816" v="139" actId="478"/>
          <ac:spMkLst>
            <pc:docMk/>
            <pc:sldMk cId="1028691666" sldId="629"/>
            <ac:spMk id="4" creationId="{0F5BD066-2ED0-48A1-8874-178266821926}"/>
          </ac:spMkLst>
        </pc:spChg>
      </pc:sldChg>
      <pc:sldChg chg="delSp add mod">
        <pc:chgData name="Cristian Chilipirea" userId="34ab170da5908fc4" providerId="LiveId" clId="{9A523BFC-A3FC-4AAA-9285-DCA7DCC84041}" dt="2022-03-01T07:36:42.056" v="140" actId="478"/>
        <pc:sldMkLst>
          <pc:docMk/>
          <pc:sldMk cId="2971307940" sldId="630"/>
        </pc:sldMkLst>
        <pc:spChg chg="del">
          <ac:chgData name="Cristian Chilipirea" userId="34ab170da5908fc4" providerId="LiveId" clId="{9A523BFC-A3FC-4AAA-9285-DCA7DCC84041}" dt="2022-03-01T07:36:42.056" v="140" actId="478"/>
          <ac:spMkLst>
            <pc:docMk/>
            <pc:sldMk cId="2971307940" sldId="630"/>
            <ac:spMk id="4" creationId="{D7761E66-60BA-4FB1-8384-0D5418035E61}"/>
          </ac:spMkLst>
        </pc:spChg>
      </pc:sldChg>
      <pc:sldChg chg="delSp add mod">
        <pc:chgData name="Cristian Chilipirea" userId="34ab170da5908fc4" providerId="LiveId" clId="{9A523BFC-A3FC-4AAA-9285-DCA7DCC84041}" dt="2022-03-01T07:39:24.219" v="190" actId="478"/>
        <pc:sldMkLst>
          <pc:docMk/>
          <pc:sldMk cId="815738256" sldId="631"/>
        </pc:sldMkLst>
        <pc:spChg chg="del">
          <ac:chgData name="Cristian Chilipirea" userId="34ab170da5908fc4" providerId="LiveId" clId="{9A523BFC-A3FC-4AAA-9285-DCA7DCC84041}" dt="2022-03-01T07:39:24.219" v="190" actId="478"/>
          <ac:spMkLst>
            <pc:docMk/>
            <pc:sldMk cId="815738256" sldId="631"/>
            <ac:spMk id="3" creationId="{1D06D200-CD3F-4CDC-8361-4BDDE52AC69B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222466" sldId="77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42499470" sldId="77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903512" sldId="79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90679308" sldId="79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42302482" sldId="79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1045716" sldId="80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51" sldId="80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01829197" sldId="81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0123499" sldId="82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4671910" sldId="82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50590700" sldId="83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5675428" sldId="83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90409566" sldId="83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4875582" sldId="83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18887584" sldId="85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713319307" sldId="86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0668127" sldId="86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303853" sldId="86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38341229" sldId="86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36984408" sldId="872"/>
        </pc:sldMkLst>
      </pc:sldChg>
      <pc:sldChg chg="modSp add mod">
        <pc:chgData name="Cristian Chilipirea" userId="34ab170da5908fc4" providerId="LiveId" clId="{9A523BFC-A3FC-4AAA-9285-DCA7DCC84041}" dt="2022-03-01T07:37:23.242" v="150" actId="207"/>
        <pc:sldMkLst>
          <pc:docMk/>
          <pc:sldMk cId="3473895690" sldId="874"/>
        </pc:sldMkLst>
        <pc:spChg chg="mod">
          <ac:chgData name="Cristian Chilipirea" userId="34ab170da5908fc4" providerId="LiveId" clId="{9A523BFC-A3FC-4AAA-9285-DCA7DCC84041}" dt="2022-03-01T07:37:23.242" v="150" actId="207"/>
          <ac:spMkLst>
            <pc:docMk/>
            <pc:sldMk cId="3473895690" sldId="874"/>
            <ac:spMk id="3" creationId="{9189F677-8EA0-46BC-8B01-19CFBD355E97}"/>
          </ac:spMkLst>
        </pc:spChg>
      </pc:sldChg>
      <pc:sldChg chg="delSp modSp add mod">
        <pc:chgData name="Cristian Chilipirea" userId="34ab170da5908fc4" providerId="LiveId" clId="{9A523BFC-A3FC-4AAA-9285-DCA7DCC84041}" dt="2022-03-01T07:39:02.674" v="186" actId="207"/>
        <pc:sldMkLst>
          <pc:docMk/>
          <pc:sldMk cId="2654805080" sldId="875"/>
        </pc:sldMkLst>
        <pc:spChg chg="mod">
          <ac:chgData name="Cristian Chilipirea" userId="34ab170da5908fc4" providerId="LiveId" clId="{9A523BFC-A3FC-4AAA-9285-DCA7DCC84041}" dt="2022-03-01T07:38:59.513" v="185" actId="1076"/>
          <ac:spMkLst>
            <pc:docMk/>
            <pc:sldMk cId="2654805080" sldId="875"/>
            <ac:spMk id="2" creationId="{9DAD8854-F9D3-4B34-B2CB-D72306477462}"/>
          </ac:spMkLst>
        </pc:spChg>
        <pc:spChg chg="del">
          <ac:chgData name="Cristian Chilipirea" userId="34ab170da5908fc4" providerId="LiveId" clId="{9A523BFC-A3FC-4AAA-9285-DCA7DCC84041}" dt="2022-03-01T07:38:48.295" v="179" actId="478"/>
          <ac:spMkLst>
            <pc:docMk/>
            <pc:sldMk cId="2654805080" sldId="875"/>
            <ac:spMk id="4" creationId="{001F4970-640B-4EE0-B701-65622103C3C4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52.650" v="181" actId="207"/>
          <ac:graphicFrameMkLst>
            <pc:docMk/>
            <pc:sldMk cId="2654805080" sldId="875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55.037" v="182" actId="207"/>
          <ac:graphicFrameMkLst>
            <pc:docMk/>
            <pc:sldMk cId="2654805080" sldId="875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50.434" v="180" actId="207"/>
          <ac:graphicFrameMkLst>
            <pc:docMk/>
            <pc:sldMk cId="2654805080" sldId="875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57.494" v="183" actId="207"/>
          <ac:graphicFrameMkLst>
            <pc:docMk/>
            <pc:sldMk cId="2654805080" sldId="875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2" creationId="{EEE4237B-0D65-4AE6-AD89-1EF8D0243B4A}"/>
          </ac:cxnSpMkLst>
        </pc:cxn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https://internet-map.net/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449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33128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69122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626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060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124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Reachability of four representative sets of Internet hosts on September 11, 2001. SOURCE: Matrix </a:t>
            </a:r>
            <a:r>
              <a:rPr lang="en-GB" dirty="0" err="1"/>
              <a:t>NetSystems</a:t>
            </a:r>
            <a:r>
              <a:rPr lang="en-GB" dirty="0"/>
              <a:t>, Inc.</a:t>
            </a:r>
            <a:endParaRPr lang="ro-RO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 Internet Under Crisis Conditions: Learning from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September 11</a:t>
            </a:r>
          </a:p>
          <a:p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171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659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9174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2994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https://www.submarinecablemap.com/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61820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5111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5091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3020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47595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914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9120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2985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7620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665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5054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http://www.opte.org/the-internet/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8974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51246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63171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8398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1622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37858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4565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48455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9632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41864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http://webverse.org/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301111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8015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91597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666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3860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9937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22854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75882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83348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7301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Vint </a:t>
            </a:r>
            <a:r>
              <a:rPr lang="ro-RO" dirty="0" err="1"/>
              <a:t>Cerf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57864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830437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89730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6375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41985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96770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54880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22626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924122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00108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132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0216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5721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3584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36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Sisteme Distribuite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Dr. Ing. Cristian Chilipirea – </a:t>
            </a:r>
            <a:r>
              <a:rPr lang="ro-RO" dirty="0" err="1"/>
              <a:t>cristian.chilipirea@gmail.ro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A3B7-C29D-4072-835C-E2A79F75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5909"/>
            <a:ext cx="9144000" cy="418161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9BB98D-1593-40EF-9AD4-EA0D75DE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5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DEA15E7-DB32-4928-A1F4-EA888D8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224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1A526-3FEB-4E75-8BFB-D83001D0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413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1"/>
            <a:endCxn id="1026" idx="3"/>
          </p:cNvCxnSpPr>
          <p:nvPr/>
        </p:nvCxnSpPr>
        <p:spPr>
          <a:xfrm flipH="1" flipV="1">
            <a:off x="2855640" y="2300746"/>
            <a:ext cx="504056" cy="1080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5BEF-74C1-4AA5-8FC6-74A23546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839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92276-18BA-45BF-ABE8-88AF1744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04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3573016"/>
            <a:ext cx="288032" cy="8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3573016"/>
            <a:ext cx="288032" cy="8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4583832" y="3988890"/>
            <a:ext cx="29523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583832" y="4221088"/>
            <a:ext cx="2952328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83832" y="3717032"/>
            <a:ext cx="295232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19536" y="1740546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Cât timp avem conexiune nodurile schimbă mesaje</a:t>
            </a:r>
            <a:r>
              <a:rPr lang="en-US" sz="2400" b="1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2050" name="Picture 2" descr="Envelope by ciubota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307701"/>
            <a:ext cx="576064" cy="3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Envelope by ciubota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3235958"/>
            <a:ext cx="576064" cy="3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A5FB7F-12F4-41C6-BAB1-3DCA9FA65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009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68286" y="150512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Are mesajul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295800" y="185115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600056" y="185115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10153" y="224933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244859" y="2158662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153E4A3-7199-4B9C-A667-FA363753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444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3"/>
            <a:endCxn id="14" idx="1"/>
          </p:cNvCxnSpPr>
          <p:nvPr/>
        </p:nvCxnSpPr>
        <p:spPr>
          <a:xfrm>
            <a:off x="4799856" y="4581596"/>
            <a:ext cx="3484450" cy="3927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10153" y="224933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244859" y="2158662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1EB7B-012D-4357-A07B-0108B894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715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" idx="2"/>
            <a:endCxn id="10" idx="1"/>
          </p:cNvCxnSpPr>
          <p:nvPr/>
        </p:nvCxnSpPr>
        <p:spPr>
          <a:xfrm>
            <a:off x="3467708" y="3686899"/>
            <a:ext cx="1116124" cy="894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80901" y="3804838"/>
            <a:ext cx="1116124" cy="89469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6600056" y="2142102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26EC-CDEA-4FBB-B055-59319F7A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959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4306" y="46682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2"/>
            <a:endCxn id="16" idx="0"/>
          </p:cNvCxnSpPr>
          <p:nvPr/>
        </p:nvCxnSpPr>
        <p:spPr>
          <a:xfrm flipH="1">
            <a:off x="3107668" y="3686899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1"/>
            <a:endCxn id="12" idx="0"/>
          </p:cNvCxnSpPr>
          <p:nvPr/>
        </p:nvCxnSpPr>
        <p:spPr>
          <a:xfrm flipH="1">
            <a:off x="6665650" y="266825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9" idx="0"/>
          </p:cNvCxnSpPr>
          <p:nvPr/>
        </p:nvCxnSpPr>
        <p:spPr>
          <a:xfrm flipH="1">
            <a:off x="5195900" y="2278803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03912" y="2396260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58599" y="256266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981174" y="3651537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F22-2C03-43B4-9E5E-27A498B7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364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4306" y="46682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9656" y="459945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2"/>
            <a:endCxn id="16" idx="0"/>
          </p:cNvCxnSpPr>
          <p:nvPr/>
        </p:nvCxnSpPr>
        <p:spPr>
          <a:xfrm flipH="1">
            <a:off x="3107668" y="3686899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1"/>
            <a:endCxn id="12" idx="0"/>
          </p:cNvCxnSpPr>
          <p:nvPr/>
        </p:nvCxnSpPr>
        <p:spPr>
          <a:xfrm flipH="1">
            <a:off x="6665650" y="266825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9" idx="0"/>
          </p:cNvCxnSpPr>
          <p:nvPr/>
        </p:nvCxnSpPr>
        <p:spPr>
          <a:xfrm flipH="1">
            <a:off x="5195900" y="2278803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03912" y="2396260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58599" y="256266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981174" y="3651537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1D4D0-AAA4-4511-934A-1B3CCB17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3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09CECC-3D5E-4393-A91D-5ED015B9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335715"/>
            <a:ext cx="8515350" cy="47898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91214-DFD4-40F6-898B-0ED63FBB5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07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Avantaje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EB844-A3A5-4392-A2EF-518B1E8C4E4F}"/>
              </a:ext>
            </a:extLst>
          </p:cNvPr>
          <p:cNvSpPr txBox="1"/>
          <p:nvPr/>
        </p:nvSpPr>
        <p:spPr>
          <a:xfrm>
            <a:off x="2160609" y="2338086"/>
            <a:ext cx="78707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Nu mai există entități centralizate gen ISP</a:t>
            </a:r>
          </a:p>
          <a:p>
            <a:endParaRPr lang="ro-RO" sz="2800" dirty="0">
              <a:solidFill>
                <a:schemeClr val="tx2"/>
              </a:solidFill>
            </a:endParaRPr>
          </a:p>
          <a:p>
            <a:r>
              <a:rPr lang="ro-RO" sz="2800" dirty="0">
                <a:solidFill>
                  <a:schemeClr val="tx2"/>
                </a:solidFill>
              </a:rPr>
              <a:t>Funcționează în cazuri extreme (cutremur/potop) când cablurile ar putea fi rupte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1FD6C-205C-4646-8BA0-76BDFF30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582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De ce nu e folosit în loc de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CCEF4-F191-407E-9E44-ECFD76CF76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9EFA-1188-4B8A-8620-E8209BC3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296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De ce nu e folosit în loc de IP?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36011-DD40-47B0-9D22-9C02649C8368}"/>
              </a:ext>
            </a:extLst>
          </p:cNvPr>
          <p:cNvSpPr txBox="1"/>
          <p:nvPr/>
        </p:nvSpPr>
        <p:spPr>
          <a:xfrm>
            <a:off x="1499661" y="1843950"/>
            <a:ext cx="89990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Necesită multe transmisii inutile pentru orice mesaj</a:t>
            </a:r>
          </a:p>
          <a:p>
            <a:endParaRPr lang="ro-RO" sz="4000" dirty="0">
              <a:solidFill>
                <a:schemeClr val="tx2"/>
              </a:solidFill>
            </a:endParaRPr>
          </a:p>
          <a:p>
            <a:r>
              <a:rPr lang="ro-RO" sz="4000" dirty="0">
                <a:solidFill>
                  <a:schemeClr val="tx2"/>
                </a:solidFill>
              </a:rPr>
              <a:t>Necesită spațiu de stocare mare pe fiecare dispozitiv pentru a evita cicluri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CCFA6-54D4-4722-82D7-1DEB609C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679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4C5378-CCF4-4E3B-9B52-E3B83B3E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0CBF68-BE89-43FF-AD9B-AE0A9114A4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8C6238-1AB4-4F77-B2DC-5D53F0A2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9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5329A90-59F8-439D-B03C-D249C116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477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1784" y="22876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97219" y="227018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373E-69BF-4F6F-8135-01E8F9F1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97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1784" y="22876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97219" y="227018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48128" y="375210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1784" y="38093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FC8D-1340-43B3-B9B4-A5027A56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426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97184" y="2215584"/>
                <a:ext cx="104445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84" y="2215584"/>
                <a:ext cx="1044453" cy="781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212127" y="2215584"/>
                <a:ext cx="104445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127" y="2215584"/>
                <a:ext cx="1044453" cy="781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0B713-3623-4A06-9A19-6C3B7FC2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74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48F2FCD-75DE-4365-B49D-657F3F207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87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67DD33D-D9A2-44E2-B8B3-B5375BA7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28EBA-F0A9-41E7-BE00-634CBA3273B5}"/>
              </a:ext>
            </a:extLst>
          </p:cNvPr>
          <p:cNvSpPr txBox="1"/>
          <p:nvPr/>
        </p:nvSpPr>
        <p:spPr>
          <a:xfrm>
            <a:off x="2412141" y="3040915"/>
            <a:ext cx="7367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0" dirty="0"/>
              <a:t>The INTERNET</a:t>
            </a:r>
            <a:endParaRPr lang="en-US" sz="8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87E341-1978-44B1-A642-CC34138D9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467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7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9" y="323395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AD1E2E3-BCEB-421C-AB50-7C7D5876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487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7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91" y="451271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9" y="323395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47869" y="338775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3D9CF01-04D3-4EB2-BCB1-4EC0C0A7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187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0.1875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91" y="451271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0.1875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47869" y="338775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D21BCC2-B74C-47FF-B2E9-366CF416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48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303915" y="3112849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Și tot așa</a:t>
            </a:r>
            <a:r>
              <a:rPr lang="en-US" sz="2400" b="1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40D1C-C636-4FCA-90A6-2D6E09BB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258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88" y="451271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51584" y="338775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24452" y="1577248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A3A1785-A562-4C08-932A-35C85877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58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55640" y="2708920"/>
                <a:ext cx="6840760" cy="803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𝟎𝟗𝟎𝟗</m:t>
                        </m:r>
                      </m:den>
                    </m:f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>
                    <a:solidFill>
                      <a:schemeClr val="tx2"/>
                    </a:solidFill>
                  </a:rPr>
                  <a:t>(</a:t>
                </a:r>
                <a:r>
                  <a:rPr lang="ro-RO" sz="3200" b="1" dirty="0">
                    <a:solidFill>
                      <a:schemeClr val="tx2"/>
                    </a:solidFill>
                  </a:rPr>
                  <a:t>numărul nodurilor</a:t>
                </a:r>
                <a:r>
                  <a:rPr lang="en-US" sz="3200" b="1" dirty="0">
                    <a:solidFill>
                      <a:schemeClr val="tx2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708920"/>
                <a:ext cx="6840760" cy="803682"/>
              </a:xfrm>
              <a:prstGeom prst="rect">
                <a:avLst/>
              </a:prstGeom>
              <a:blipFill>
                <a:blip r:embed="rId3"/>
                <a:stretch>
                  <a:fillRect b="-984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A21E-89CF-4EB1-9C03-A31889B0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2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F423C1-9639-45D9-B520-83B149CE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2" y="1093787"/>
            <a:ext cx="9078592" cy="3858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Distributed</a:t>
            </a:r>
            <a:r>
              <a:rPr lang="ro-RO" dirty="0"/>
              <a:t> </a:t>
            </a:r>
            <a:r>
              <a:rPr lang="ro-RO" dirty="0" err="1"/>
              <a:t>Systems</a:t>
            </a:r>
            <a:r>
              <a:rPr lang="ro-RO" dirty="0"/>
              <a:t> – The INTERNET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588F7-50A9-41C6-B396-E2032603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2" y="3632035"/>
            <a:ext cx="1949893" cy="256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0AD9E-1BD4-4A5F-9DDB-84EAA2C38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328" y="1432775"/>
            <a:ext cx="3125347" cy="218541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724F7-55F4-4E27-A5EF-FA80990A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2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Internetul?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5EEE1-9D5E-4126-9FD3-EF616641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7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BAABC-AF9B-42C5-AB7E-5520FB06A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33" y="1409138"/>
            <a:ext cx="8649145" cy="4623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Internetul? - Vint </a:t>
            </a:r>
            <a:r>
              <a:rPr lang="ro-RO" dirty="0" err="1"/>
              <a:t>Cerf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CEC79-A35B-41B4-B0EE-A9F0A205D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51" y="2875806"/>
            <a:ext cx="2348027" cy="352204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A5857-683D-4B83-88E5-122A0D06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6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OSI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932E9-26D3-4AF5-95A6-C386418A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9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OSI</a:t>
            </a:r>
            <a:r>
              <a:rPr lang="ro-RO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D4439-87E1-4075-96B8-1AF82F0B3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2403"/>
            <a:ext cx="9144000" cy="442187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A1FB27-AED5-4492-8068-EDD2C284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TCP/I</a:t>
            </a:r>
            <a:r>
              <a:rPr lang="ro-RO" dirty="0"/>
              <a:t>P?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3ABE0-3914-4223-8C74-887C42DA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1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43696"/>
              </p:ext>
            </p:extLst>
          </p:nvPr>
        </p:nvGraphicFramePr>
        <p:xfrm>
          <a:off x="3048000" y="2359977"/>
          <a:ext cx="60960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Ethernet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F5B45A-6541-413D-A22E-F1D0E20B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6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72119"/>
              </p:ext>
            </p:extLst>
          </p:nvPr>
        </p:nvGraphicFramePr>
        <p:xfrm>
          <a:off x="1838325" y="1567180"/>
          <a:ext cx="835897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2030957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033562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(HTTP)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e transmis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A4B116-5F9A-439D-BE49-104E85A2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2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260644"/>
              </p:ext>
            </p:extLst>
          </p:nvPr>
        </p:nvGraphicFramePr>
        <p:xfrm>
          <a:off x="1040897" y="1610681"/>
          <a:ext cx="10455276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9865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2808571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776840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(HTTP)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Best efort ca mesajul să ajungă unde trebuie în rețea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e transmis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B66A13-D9B1-434B-B01E-18C58147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7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030077"/>
              </p:ext>
            </p:extLst>
          </p:nvPr>
        </p:nvGraphicFramePr>
        <p:xfrm>
          <a:off x="780678" y="1667125"/>
          <a:ext cx="10630643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8002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2231794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5480847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(HTTP)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Best efort ca mesajul să ajungă unde trebuie în Internet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Best efort ca mesajul să ajungă unde trebuie în rețea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e transmis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D97A63-6434-42F3-8489-2939AAE1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8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62951"/>
              </p:ext>
            </p:extLst>
          </p:nvPr>
        </p:nvGraphicFramePr>
        <p:xfrm>
          <a:off x="719555" y="1667125"/>
          <a:ext cx="10951986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6207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2299257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5646522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(HTTP)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ajunge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Best efort ca mesajul să ajungă unde trebuie în Internet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Best efort ca mesajul să ajungă unde trebuie în rețea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e transmis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7B54C5-6DE2-4953-801D-0C807275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7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16083"/>
              </p:ext>
            </p:extLst>
          </p:nvPr>
        </p:nvGraphicFramePr>
        <p:xfrm>
          <a:off x="497456" y="1667125"/>
          <a:ext cx="11197088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85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2350714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577288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Presentation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Session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Data</a:t>
                      </a:r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 (HTTP)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Mesajul va fi înțeles de server/browser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Transport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TCP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Mesajul ajunge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Network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IP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Best efort ca mesajul să ajungă unde trebuie în Internet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Data link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Ethernet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Best efort ca mesajul să ajungă unde trebuie în rețea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Physical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e transmis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E371A2-2819-4C55-89FB-FE78E62A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1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27C7-7374-4601-BA19-DF05A22D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Deci cât de bun e internetul ca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765F-EF3B-4F44-A670-278E5C77CD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28BE2-D639-4C6F-9C04-1A9D85DB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91" y="1478257"/>
            <a:ext cx="7039418" cy="462226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1267A9-367D-4047-92D5-185B221F2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06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0DB807-C9B1-4E00-9201-94719C29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970F1-C540-43CE-B36C-B27FF3D855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3E23CE-8C56-4DE2-90D4-E2D0D587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inventat Ethernet?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E34D4-D5ED-46A7-B8AA-A83AAED269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BB31F-80F5-4755-8B71-CA197ECF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71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C340E-CFD9-4362-9D17-60498533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2" y="970547"/>
            <a:ext cx="7893988" cy="5164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inventat Ethernet? - </a:t>
            </a:r>
            <a:r>
              <a:rPr lang="en-US" dirty="0"/>
              <a:t>Robert Metcalfe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3843D-4328-4935-867B-6EB22A26F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02" y="1772951"/>
            <a:ext cx="3272886" cy="409110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5CE12-48CD-4552-B6D0-35228E14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30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CD2B6-F285-4CBA-9521-C341A0D7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8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EA12C-9B68-4DAA-9E25-FEF15EEA89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65919A-E611-4210-BE81-AB03A82E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35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07" y="4271599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7A1B9-0FD3-465E-A91A-B4BEBFB9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09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64" y="229519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F557A-FE0B-403C-A6F7-DDC97B20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4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87" y="2133742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9D4DB4-80CD-4A74-891C-BCB843554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50" y="468300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71F19-2F0F-49C1-8149-CA24C3BF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7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36" y="4613331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B5E7C-D605-4742-BDA3-012262811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139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A7328-8F7F-42EB-9846-022C9AB3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8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36" y="461333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05D04-A6E9-4D86-A95C-2EC20FBC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26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71" y="231287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7A2D6-852E-4461-8DAD-C0042077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6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42" y="220723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7571209" y="36169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74B10-7104-47A4-BECF-21B9341E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76" y="434030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7571209" y="36169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53942-827A-4BFA-A871-5177CA7B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615AAF-19E2-4B4E-9BB1-7748B85844B8}"/>
              </a:ext>
            </a:extLst>
          </p:cNvPr>
          <p:cNvSpPr txBox="1"/>
          <p:nvPr/>
        </p:nvSpPr>
        <p:spPr>
          <a:xfrm>
            <a:off x="5097951" y="27878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56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A8E1-3EF6-41F5-8ACE-FFF9F3A8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6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5F96-A60B-4996-BFB4-A0A19B16AA2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98294" y="1806765"/>
            <a:ext cx="10173246" cy="449051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ro-RO" dirty="0"/>
              <a:t>P2P</a:t>
            </a:r>
          </a:p>
          <a:p>
            <a:pPr>
              <a:buClr>
                <a:schemeClr val="tx1"/>
              </a:buClr>
            </a:pPr>
            <a:r>
              <a:rPr lang="ro-RO" dirty="0"/>
              <a:t>Server-Client</a:t>
            </a:r>
          </a:p>
          <a:p>
            <a:pPr>
              <a:buClr>
                <a:schemeClr val="tx1"/>
              </a:buClr>
            </a:pPr>
            <a:r>
              <a:rPr lang="ro-RO" dirty="0"/>
              <a:t>Clustere</a:t>
            </a:r>
          </a:p>
          <a:p>
            <a:pPr>
              <a:buClr>
                <a:schemeClr val="tx1"/>
              </a:buClr>
            </a:pPr>
            <a:r>
              <a:rPr lang="ro-RO" dirty="0"/>
              <a:t>Cloud</a:t>
            </a:r>
          </a:p>
          <a:p>
            <a:pPr>
              <a:buClr>
                <a:schemeClr val="tx1"/>
              </a:buClr>
            </a:pPr>
            <a:r>
              <a:rPr lang="ro-RO" dirty="0"/>
              <a:t>Sisteme de calcul intensiv </a:t>
            </a:r>
            <a:r>
              <a:rPr lang="en-US" dirty="0"/>
              <a:t>(supercomputer)</a:t>
            </a:r>
            <a:endParaRPr lang="ro-RO" dirty="0"/>
          </a:p>
          <a:p>
            <a:pPr>
              <a:buClr>
                <a:schemeClr val="tx1"/>
              </a:buClr>
            </a:pPr>
            <a:r>
              <a:rPr lang="ro-RO" dirty="0"/>
              <a:t>Rețele ad-hoc</a:t>
            </a:r>
            <a:r>
              <a:rPr lang="en-US" dirty="0"/>
              <a:t> (</a:t>
            </a:r>
            <a:r>
              <a:rPr lang="ro-RO" dirty="0"/>
              <a:t>ex. rețele formate </a:t>
            </a:r>
            <a:r>
              <a:rPr lang="ro-RO" b="1" dirty="0"/>
              <a:t>doar</a:t>
            </a:r>
            <a:r>
              <a:rPr lang="ro-RO" dirty="0"/>
              <a:t> din senzori WiFi sau telefoane mobile)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4E0E6-D405-4CB3-AE21-698B4CF6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034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76" y="434030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2A5F5-6A5E-4AD8-BDEC-7A55BC0B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3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99" y="2524585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E4D36-B1B1-4791-8EC6-08EEFE9B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78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72" y="2970212"/>
            <a:ext cx="641661" cy="458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04" y="1177048"/>
            <a:ext cx="641661" cy="458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F6E863-C15C-4740-8FCF-3D09857D1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860" y="4527470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7E823-7EB6-4C98-AAD4-7900B508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09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80" y="2552028"/>
            <a:ext cx="641661" cy="4587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F68FC3-F562-43ED-A4D4-D44AFC2BA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72" y="4386044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67" y="120220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E1771-1DF4-40AC-9FA0-A7FD3F106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355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5" y="3502709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45" y="2568503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6669C-9AE4-4BB9-A453-1B8ABA68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76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04" y="1200108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65" y="3378710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ABB3F-EC63-4185-AFCE-F144CF4F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612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36" y="2611207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01" y="1164945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64DAF-0645-415F-8D1C-F3021B4F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19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55" y="2737960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32" y="347045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A321F-809D-4D40-9446-E6A62174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06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68757D-71A7-49C4-9ECB-4A84DCCD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87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C804-FF4D-4A0D-AE7A-2005EA2CF07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97447" y="2765233"/>
            <a:ext cx="10074094" cy="35320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Spanning Tree Protocol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2130E-D670-4261-9712-01C38323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1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5F96-A60B-4996-BFB4-A0A19B16AA2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29648" y="2776251"/>
            <a:ext cx="9941892" cy="3521032"/>
          </a:xfrm>
        </p:spPr>
        <p:txBody>
          <a:bodyPr/>
          <a:lstStyle/>
          <a:p>
            <a:pPr marL="0" indent="0">
              <a:buNone/>
            </a:pPr>
            <a:r>
              <a:rPr lang="ro-RO" sz="4000" dirty="0"/>
              <a:t>Oricând avem mai mult de un sistem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D6710-9230-472E-AD14-DC3C96C8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60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DA0E5C-BBC3-4A7C-938A-658E7123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23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soluția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475425-7F37-48EC-A2E0-AB2185ED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40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</a:t>
            </a:r>
            <a:r>
              <a:rPr lang="ro-RO" dirty="0"/>
              <a:t>soluția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1DB4C3-EF95-40F0-9DDF-6FC9B872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09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</a:t>
            </a:r>
            <a:r>
              <a:rPr lang="ro-RO" dirty="0"/>
              <a:t>soluția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0"/>
            <a:endCxn id="6" idx="1"/>
          </p:cNvCxnSpPr>
          <p:nvPr/>
        </p:nvCxnSpPr>
        <p:spPr>
          <a:xfrm flipV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84E36D-9B48-430B-AE1E-5516CDEF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69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Inițiator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75520" y="1494339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Initiator (leader)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4052C9-A8A9-42D5-A9CA-5D2B59D0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99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5520" y="1494339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Initiator (leader)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9899" y="1956001"/>
            <a:ext cx="4217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Send Probe to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Compute the entire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Send graph to everyone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56BD8B-21DD-415D-82A8-7DFD5605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3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9" y="2115411"/>
            <a:ext cx="216023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5520" y="1494339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Everyone else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9899" y="1956001"/>
            <a:ext cx="5064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Receive probe from someone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That someone is marked as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Forward probe to all neighbors except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Merge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Send response to parent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A5C14F-F3EC-47EE-BDD4-7A70BE3D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86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575723" y="2176671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10238" y="1709074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978660"/>
              </p:ext>
            </p:extLst>
          </p:nvPr>
        </p:nvGraphicFramePr>
        <p:xfrm>
          <a:off x="8832304" y="1194356"/>
          <a:ext cx="177552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736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8158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582270" y="486916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105975" y="4878421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5AA4AD1-DA02-4997-B675-6FF1B29D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534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775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932859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837872">
            <a:off x="6712103" y="2586546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22" name="TextBox 21"/>
          <p:cNvSpPr txBox="1"/>
          <p:nvPr/>
        </p:nvSpPr>
        <p:spPr>
          <a:xfrm rot="18467616">
            <a:off x="4034232" y="2921381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86159"/>
              </p:ext>
            </p:extLst>
          </p:nvPr>
        </p:nvGraphicFramePr>
        <p:xfrm>
          <a:off x="8728744" y="1194356"/>
          <a:ext cx="187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54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954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552606" y="515719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151565" y="511738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3BBE53-7C3D-473B-BBEA-FAA53E72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82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024126"/>
              </p:ext>
            </p:extLst>
          </p:nvPr>
        </p:nvGraphicFramePr>
        <p:xfrm>
          <a:off x="8756904" y="1194356"/>
          <a:ext cx="185092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546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46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41463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39548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5BBF7D-6CA8-4CBD-ACF3-6689B6AA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7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5E1575-2385-425F-B0DF-946C2FC840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31737D-3D88-4848-84E6-76C8C45B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6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Inițiator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908672"/>
              </p:ext>
            </p:extLst>
          </p:nvPr>
        </p:nvGraphicFramePr>
        <p:xfrm>
          <a:off x="8742952" y="1194356"/>
          <a:ext cx="186487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243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243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5214394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14394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70274" y="3547380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70274" y="4499842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87727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83784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18886" y="1090238"/>
            <a:ext cx="7124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2 și 3 tratează probele unul altuia ca răspunsuri</a:t>
            </a:r>
            <a:endParaRPr lang="en-US" sz="2400" b="1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EB6C2-DB54-410A-9816-71F77524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45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Initiator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08028"/>
              </p:ext>
            </p:extLst>
          </p:nvPr>
        </p:nvGraphicFramePr>
        <p:xfrm>
          <a:off x="8706780" y="1194356"/>
          <a:ext cx="1901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052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50522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5214394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14394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70274" y="3547380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70274" y="4499842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87727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83784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18887" y="1090238"/>
            <a:ext cx="685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Funcționează doar dacă proba are același format ca ecou</a:t>
            </a:r>
            <a:endParaRPr lang="en-US" sz="2400" b="1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A53A1D2-8D99-4AAF-AB08-D87AF20B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25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185327"/>
              </p:ext>
            </p:extLst>
          </p:nvPr>
        </p:nvGraphicFramePr>
        <p:xfrm>
          <a:off x="8728744" y="1194356"/>
          <a:ext cx="187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54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954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630932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6290806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775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32859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2837872">
            <a:off x="6632322" y="2768724"/>
            <a:ext cx="249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response</a:t>
            </a:r>
          </a:p>
        </p:txBody>
      </p:sp>
      <p:sp>
        <p:nvSpPr>
          <p:cNvPr id="38" name="TextBox 37"/>
          <p:cNvSpPr txBox="1"/>
          <p:nvPr/>
        </p:nvSpPr>
        <p:spPr>
          <a:xfrm rot="18467616">
            <a:off x="3709103" y="3089920"/>
            <a:ext cx="247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response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D61F0C-FB4E-4D6C-A953-BF4735C5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85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550695"/>
              </p:ext>
            </p:extLst>
          </p:nvPr>
        </p:nvGraphicFramePr>
        <p:xfrm>
          <a:off x="8616280" y="1194356"/>
          <a:ext cx="19915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77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95772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630932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6290806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575723" y="2176671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10235" y="1709074"/>
            <a:ext cx="239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response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44BB5C-F75C-4A99-8C71-85850F7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3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70431" y="2475133"/>
            <a:ext cx="599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Comunicație full sincronă</a:t>
            </a:r>
            <a:endParaRPr lang="en-US" sz="32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82465-08FA-4E32-9DDD-6EC7B362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2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945007" y="2265813"/>
            <a:ext cx="430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Cum alegem inițiatorul?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E32FA-7562-43A9-9118-3541F0EFE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93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1959-4DC4-48FE-A2E2-84FA2155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F35DB9-BF08-4DFE-B629-848A231F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48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1959-4DC4-48FE-A2E2-84FA2155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6F7F-C695-4F5F-A7EB-AE973E4042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082187"/>
            <a:ext cx="11197087" cy="4215095"/>
          </a:xfrm>
        </p:spPr>
        <p:txBody>
          <a:bodyPr/>
          <a:lstStyle/>
          <a:p>
            <a:r>
              <a:rPr lang="ro-RO" sz="3200" dirty="0"/>
              <a:t>Scopul este transformarea automată a unui sistem distribuit, decentralizat, într-un sistem cu topologie client-server;</a:t>
            </a:r>
          </a:p>
          <a:p>
            <a:r>
              <a:rPr lang="ro-RO" sz="3200" dirty="0"/>
              <a:t>Mai mult, dacă serverul moare, poate fi ales un nou ”lider”.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D2448-CA3F-4BEC-AC38-E7171002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07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499E-09BE-4BFC-84EF-D6232001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Le </a:t>
            </a:r>
            <a:r>
              <a:rPr lang="ro-RO" dirty="0" err="1"/>
              <a:t>Lann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02E26-0151-4B7B-8A35-99F1550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50978"/>
            <a:ext cx="9269946" cy="4221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1E754-E332-4D88-9613-464E9C9EC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18" y="3333512"/>
            <a:ext cx="4332458" cy="290219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1C1892-38E6-4AEC-A46E-A5BCA2F3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07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Le </a:t>
            </a:r>
            <a:r>
              <a:rPr lang="ro-RO" dirty="0" err="1"/>
              <a:t>Lann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919536" y="2420888"/>
            <a:ext cx="3528392" cy="352958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n w="57150">
                <a:solidFill>
                  <a:schemeClr val="tx1"/>
                </a:solidFill>
              </a:ln>
              <a:latin typeface="Times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655840" y="5373216"/>
            <a:ext cx="365760" cy="365760"/>
          </a:xfrm>
          <a:prstGeom prst="ellipse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3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503712" y="2204864"/>
            <a:ext cx="365760" cy="365760"/>
          </a:xfrm>
          <a:prstGeom prst="ellipse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1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231904" y="3480894"/>
            <a:ext cx="365760" cy="365760"/>
          </a:xfrm>
          <a:prstGeom prst="ellipse">
            <a:avLst/>
          </a:prstGeom>
          <a:solidFill>
            <a:srgbClr val="F57BA1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2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567608" y="5517232"/>
            <a:ext cx="365760" cy="365760"/>
          </a:xfrm>
          <a:prstGeom prst="ellipse">
            <a:avLst/>
          </a:prstGeom>
          <a:solidFill>
            <a:srgbClr val="7030A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4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847528" y="3467591"/>
            <a:ext cx="365760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5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22" name="Oval 21" hidden="1"/>
          <p:cNvSpPr/>
          <p:nvPr/>
        </p:nvSpPr>
        <p:spPr bwMode="auto">
          <a:xfrm>
            <a:off x="6168008" y="2060848"/>
            <a:ext cx="3931920" cy="393192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cxnSp>
        <p:nvCxnSpPr>
          <p:cNvPr id="24" name="Straight Connector 23" hidden="1"/>
          <p:cNvCxnSpPr/>
          <p:nvPr/>
        </p:nvCxnSpPr>
        <p:spPr bwMode="auto">
          <a:xfrm flipH="1">
            <a:off x="1703512" y="2708920"/>
            <a:ext cx="4968552" cy="35283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 hidden="1"/>
          <p:cNvCxnSpPr/>
          <p:nvPr/>
        </p:nvCxnSpPr>
        <p:spPr bwMode="auto">
          <a:xfrm>
            <a:off x="3719736" y="1772816"/>
            <a:ext cx="0" cy="48965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2"/>
          <p:cNvSpPr/>
          <p:nvPr/>
        </p:nvSpPr>
        <p:spPr bwMode="auto">
          <a:xfrm rot="4382152">
            <a:off x="4327098" y="4001203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635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4" name="1"/>
          <p:cNvSpPr/>
          <p:nvPr/>
        </p:nvSpPr>
        <p:spPr bwMode="auto">
          <a:xfrm>
            <a:off x="3719739" y="2221940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Times" charset="0"/>
            </a:endParaRPr>
          </a:p>
        </p:txBody>
      </p:sp>
      <p:sp>
        <p:nvSpPr>
          <p:cNvPr id="36" name="3"/>
          <p:cNvSpPr/>
          <p:nvPr/>
        </p:nvSpPr>
        <p:spPr bwMode="auto">
          <a:xfrm rot="8548553">
            <a:off x="2838243" y="5136949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7" name="4"/>
          <p:cNvSpPr/>
          <p:nvPr/>
        </p:nvSpPr>
        <p:spPr bwMode="auto">
          <a:xfrm rot="13040279">
            <a:off x="1246154" y="4026522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8" name="5"/>
          <p:cNvSpPr/>
          <p:nvPr/>
        </p:nvSpPr>
        <p:spPr bwMode="auto">
          <a:xfrm flipH="1">
            <a:off x="1805324" y="2221940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6A059-75B7-4D5A-B95A-74269625CC12}"/>
              </a:ext>
            </a:extLst>
          </p:cNvPr>
          <p:cNvSpPr txBox="1"/>
          <p:nvPr/>
        </p:nvSpPr>
        <p:spPr>
          <a:xfrm>
            <a:off x="6233163" y="2121408"/>
            <a:ext cx="40575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Fiecare transmite ID-ul său în dreapta</a:t>
            </a:r>
          </a:p>
          <a:p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Până își primește ID-ul său</a:t>
            </a:r>
          </a:p>
          <a:p>
            <a:r>
              <a:rPr lang="ro-RO" dirty="0">
                <a:solidFill>
                  <a:schemeClr val="tx2"/>
                </a:solidFill>
              </a:rPr>
              <a:t>	Primește ID din stânga</a:t>
            </a:r>
          </a:p>
          <a:p>
            <a:r>
              <a:rPr lang="ro-RO" dirty="0">
                <a:solidFill>
                  <a:schemeClr val="tx2"/>
                </a:solidFill>
              </a:rPr>
              <a:t>	Trimite ID primit în dreapta</a:t>
            </a:r>
          </a:p>
          <a:p>
            <a:endParaRPr lang="ro-RO" dirty="0">
              <a:solidFill>
                <a:schemeClr val="tx2"/>
              </a:solidFill>
            </a:endParaRPr>
          </a:p>
          <a:p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Cel mai mare/mic/etc. este ales lider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D07ADEE-10F0-4974-8D86-3D531848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1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7749E-F1F4-4961-A699-8FA06654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63" y="1180962"/>
            <a:ext cx="7145079" cy="527159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4E8A1C-B562-4705-A1C4-16EDE8FE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86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58B5-A873-43B3-9B5E-3A15B4F4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mai discutăm despre topologii inel?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A6E88C-A188-4B96-B502-44DAD04E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61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Una e topologia fizică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59AD84-DBD9-44F9-8E87-F2EC1C1A34DC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7997DD-9AE1-4E5E-9AC8-2836F43F4657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0345A43-7D59-40BC-960A-57D8F76D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96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Una e topologia fizică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59AD84-DBD9-44F9-8E87-F2EC1C1A34DC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7997DD-9AE1-4E5E-9AC8-2836F43F4657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B748DCA-4DA7-460A-BB4C-7EBBA8AD4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70" y="1431927"/>
            <a:ext cx="5400600" cy="3613242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F66E4F1-C08A-4E52-945D-23964AB4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1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Alta e topologia software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303912" y="1972767"/>
            <a:ext cx="1080120" cy="953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cxnSpLocks/>
            <a:stCxn id="7" idx="1"/>
            <a:endCxn id="5" idx="2"/>
          </p:cNvCxnSpPr>
          <p:nvPr/>
        </p:nvCxnSpPr>
        <p:spPr>
          <a:xfrm flipH="1" flipV="1">
            <a:off x="2747628" y="2612654"/>
            <a:ext cx="612068" cy="768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8EF4767-2ADE-4EE5-800B-01C61CC5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62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6886-DFF0-4C53-85B9-C386D4FC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Dar dacă nu știm deja ID-urile?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6CF872-F986-4A82-A196-308D7A28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91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177C-607C-4B03-90DA-F4BBBA50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UUID sau GUID (Global </a:t>
            </a:r>
            <a:r>
              <a:rPr lang="ro-RO" dirty="0" err="1"/>
              <a:t>Unique</a:t>
            </a:r>
            <a:r>
              <a:rPr lang="ro-RO" dirty="0"/>
              <a:t> </a:t>
            </a:r>
            <a:r>
              <a:rPr lang="ro-RO" dirty="0" err="1"/>
              <a:t>Identifier</a:t>
            </a:r>
            <a:r>
              <a:rPr lang="ro-RO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8DCB2-3B0F-4572-9122-D247018B3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21" y="1267223"/>
            <a:ext cx="6735763" cy="515222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0BBD0-6AC3-4D6E-8034-B8D2E9EC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07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1D729-B838-4699-9A3A-A8CC8413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15550B-432F-4E32-81A1-9821F93D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Stabilirea Topologiei 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55940" y="2688115"/>
            <a:ext cx="10515600" cy="3609167"/>
          </a:xfrm>
        </p:spPr>
        <p:txBody>
          <a:bodyPr/>
          <a:lstStyle/>
          <a:p>
            <a:pPr marL="0" indent="0">
              <a:buNone/>
            </a:pPr>
            <a:r>
              <a:rPr lang="ro-RO" sz="3200" dirty="0"/>
              <a:t>În alte cuvinte: stabilirea rutelor și tabelelor de rutare.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B9F40-D2A2-43B0-BB80-63042E9D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83E653-0062-40B0-9128-8DFBD880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0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ro-RO" sz="3200" dirty="0"/>
              <a:t>BGP</a:t>
            </a:r>
          </a:p>
          <a:p>
            <a:pPr>
              <a:buClr>
                <a:schemeClr val="tx1"/>
              </a:buClr>
            </a:pPr>
            <a:r>
              <a:rPr lang="ro-RO" sz="3200" dirty="0"/>
              <a:t>RIP</a:t>
            </a:r>
          </a:p>
          <a:p>
            <a:pPr>
              <a:buClr>
                <a:schemeClr val="tx1"/>
              </a:buClr>
            </a:pPr>
            <a:r>
              <a:rPr lang="ro-RO" sz="3200" dirty="0"/>
              <a:t>IGRP</a:t>
            </a:r>
          </a:p>
          <a:p>
            <a:pPr>
              <a:buClr>
                <a:schemeClr val="tx1"/>
              </a:buClr>
            </a:pPr>
            <a:r>
              <a:rPr lang="ro-RO" sz="3200" dirty="0"/>
              <a:t>EIGRP</a:t>
            </a:r>
          </a:p>
          <a:p>
            <a:pPr>
              <a:buClr>
                <a:schemeClr val="tx1"/>
              </a:buClr>
            </a:pPr>
            <a:r>
              <a:rPr lang="ro-RO" sz="3200" dirty="0"/>
              <a:t>OSPF</a:t>
            </a:r>
          </a:p>
          <a:p>
            <a:r>
              <a:rPr lang="ro-RO" sz="3200" dirty="0"/>
              <a:t>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24BFF-1C84-43F9-B883-9F033137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02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E4A8C-B899-4E90-A60D-0DF4E6898B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E9F8E-D0AB-49C8-A54A-CDF8C724B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0" y="1315456"/>
            <a:ext cx="8144540" cy="505576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325E74-E2E3-4018-B7B7-44C8F859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897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FF23555-0BE4-4AAB-9549-1930614A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0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32" y="3243173"/>
            <a:ext cx="73084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Trimite topologie cunoscută tuturor vecinilor</a:t>
            </a:r>
          </a:p>
          <a:p>
            <a:r>
              <a:rPr lang="ro-RO" sz="2400" dirty="0">
                <a:solidFill>
                  <a:schemeClr val="tx2"/>
                </a:solidFill>
              </a:rPr>
              <a:t>Primește de la toți vecinii topologiile cunoscute de ei</a:t>
            </a:r>
          </a:p>
          <a:p>
            <a:r>
              <a:rPr lang="ro-RO" sz="2400" dirty="0">
                <a:solidFill>
                  <a:schemeClr val="tx2"/>
                </a:solidFill>
              </a:rPr>
              <a:t>	Adaugă informații la topologia cunoscută.</a:t>
            </a:r>
          </a:p>
          <a:p>
            <a:endParaRPr lang="ro-RO" sz="2400" dirty="0">
              <a:solidFill>
                <a:schemeClr val="tx2"/>
              </a:solidFill>
            </a:endParaRPr>
          </a:p>
          <a:p>
            <a:r>
              <a:rPr lang="ro-RO" sz="2400" b="1" dirty="0">
                <a:solidFill>
                  <a:schemeClr val="tx2"/>
                </a:solidFill>
              </a:rPr>
              <a:t>Repetă la infinit!!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57D56-BF58-4501-AD62-4607832C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127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29" y="3243173"/>
            <a:ext cx="77380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Trimite topologie cunoscută tuturor vecinilor</a:t>
            </a:r>
          </a:p>
          <a:p>
            <a:r>
              <a:rPr lang="ro-RO" sz="2400" dirty="0">
                <a:solidFill>
                  <a:schemeClr val="tx2"/>
                </a:solidFill>
              </a:rPr>
              <a:t>Primește de la toți vecinii topologiile cunoscute de ei</a:t>
            </a:r>
          </a:p>
          <a:p>
            <a:r>
              <a:rPr lang="ro-RO" sz="2400" dirty="0">
                <a:solidFill>
                  <a:schemeClr val="tx2"/>
                </a:solidFill>
              </a:rPr>
              <a:t>	Adaugă informații la topologia cunoscută.</a:t>
            </a:r>
          </a:p>
          <a:p>
            <a:endParaRPr lang="ro-RO" sz="2400" dirty="0">
              <a:solidFill>
                <a:schemeClr val="tx2"/>
              </a:solidFill>
            </a:endParaRPr>
          </a:p>
          <a:p>
            <a:r>
              <a:rPr lang="ro-RO" sz="2400" b="1" dirty="0">
                <a:solidFill>
                  <a:schemeClr val="tx2"/>
                </a:solidFill>
              </a:rPr>
              <a:t>Repetă la infinit!!</a:t>
            </a:r>
          </a:p>
          <a:p>
            <a:endParaRPr lang="ro-RO" sz="2400" b="1" dirty="0">
              <a:solidFill>
                <a:schemeClr val="tx2"/>
              </a:solidFill>
            </a:endParaRPr>
          </a:p>
          <a:p>
            <a:r>
              <a:rPr lang="ro-RO" sz="2400" b="1" dirty="0">
                <a:solidFill>
                  <a:schemeClr val="tx2"/>
                </a:solidFill>
              </a:rPr>
              <a:t>Atenție în forma actuală nu se pot șterge conexiuni.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0C44-6CDA-4D12-B98B-CB6CAA03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32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29" y="3243173"/>
            <a:ext cx="73084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Trimite topologie cunoscută tuturor vecinilor</a:t>
            </a:r>
          </a:p>
          <a:p>
            <a:r>
              <a:rPr lang="ro-RO" sz="2400" dirty="0">
                <a:solidFill>
                  <a:schemeClr val="tx2"/>
                </a:solidFill>
              </a:rPr>
              <a:t>Primește de la toți vecinii topologiile cunoscute de ei</a:t>
            </a:r>
          </a:p>
          <a:p>
            <a:r>
              <a:rPr lang="ro-RO" sz="2400" dirty="0">
                <a:solidFill>
                  <a:schemeClr val="tx2"/>
                </a:solidFill>
              </a:rPr>
              <a:t>	Adaugă informații la topologia cunoscută.</a:t>
            </a:r>
          </a:p>
          <a:p>
            <a:endParaRPr lang="ro-RO" sz="2400" dirty="0">
              <a:solidFill>
                <a:schemeClr val="tx2"/>
              </a:solidFill>
            </a:endParaRPr>
          </a:p>
          <a:p>
            <a:r>
              <a:rPr lang="ro-RO" sz="2400" b="1" dirty="0">
                <a:solidFill>
                  <a:schemeClr val="tx2"/>
                </a:solidFill>
              </a:rPr>
              <a:t>Dacă topologia s-a modificat, repetă.</a:t>
            </a:r>
          </a:p>
          <a:p>
            <a:endParaRPr lang="ro-RO" sz="2400" b="1" dirty="0">
              <a:solidFill>
                <a:schemeClr val="tx2"/>
              </a:solidFill>
            </a:endParaRPr>
          </a:p>
          <a:p>
            <a:endParaRPr lang="ro-RO" sz="2400" b="1" dirty="0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0C44-6CDA-4D12-B98B-CB6CAA03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956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- 0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114E1-C57D-46B7-A796-648D84CE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19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- 1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408EBFA-4166-4490-8B38-DC7C51AD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859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- 2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59EE06-D3EF-40EC-A530-3C75DDA7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8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- 3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3363AC-ABC7-4109-9C57-AA399ACC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03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505452"/>
              </p:ext>
            </p:extLst>
          </p:nvPr>
        </p:nvGraphicFramePr>
        <p:xfrm>
          <a:off x="1622155" y="3083523"/>
          <a:ext cx="21734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749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1595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603390"/>
              </p:ext>
            </p:extLst>
          </p:nvPr>
        </p:nvGraphicFramePr>
        <p:xfrm>
          <a:off x="5223423" y="4581128"/>
          <a:ext cx="224458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5379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4920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275788"/>
              </p:ext>
            </p:extLst>
          </p:nvPr>
        </p:nvGraphicFramePr>
        <p:xfrm>
          <a:off x="7119769" y="1094097"/>
          <a:ext cx="203032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7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905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98836"/>
              </p:ext>
            </p:extLst>
          </p:nvPr>
        </p:nvGraphicFramePr>
        <p:xfrm>
          <a:off x="8512777" y="4138748"/>
          <a:ext cx="203032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7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905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0FA2D599-BD04-4BCC-B731-9B02D3B5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68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69919"/>
              </p:ext>
            </p:extLst>
          </p:nvPr>
        </p:nvGraphicFramePr>
        <p:xfrm>
          <a:off x="1622155" y="3083523"/>
          <a:ext cx="20914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85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7764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778604"/>
              </p:ext>
            </p:extLst>
          </p:nvPr>
        </p:nvGraphicFramePr>
        <p:xfrm>
          <a:off x="5223421" y="4581128"/>
          <a:ext cx="212821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340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94807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085030"/>
              </p:ext>
            </p:extLst>
          </p:nvPr>
        </p:nvGraphicFramePr>
        <p:xfrm>
          <a:off x="7119769" y="1094097"/>
          <a:ext cx="215543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790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018717"/>
              </p:ext>
            </p:extLst>
          </p:nvPr>
        </p:nvGraphicFramePr>
        <p:xfrm>
          <a:off x="8512779" y="4138748"/>
          <a:ext cx="205707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517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155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AFFDE66-76C2-43DB-9593-4539E079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5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48F04-E377-4BED-8E35-99C14446C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60" y="1240797"/>
            <a:ext cx="5205080" cy="520508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1BCE50-AAAA-4387-A1C3-4CD19A22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84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498382"/>
              </p:ext>
            </p:extLst>
          </p:nvPr>
        </p:nvGraphicFramePr>
        <p:xfrm>
          <a:off x="1622155" y="3083523"/>
          <a:ext cx="20914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85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7764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90757"/>
              </p:ext>
            </p:extLst>
          </p:nvPr>
        </p:nvGraphicFramePr>
        <p:xfrm>
          <a:off x="5223421" y="4581128"/>
          <a:ext cx="20136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404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126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676403"/>
              </p:ext>
            </p:extLst>
          </p:nvPr>
        </p:nvGraphicFramePr>
        <p:xfrm>
          <a:off x="7119769" y="1094097"/>
          <a:ext cx="206690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75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615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26827"/>
              </p:ext>
            </p:extLst>
          </p:nvPr>
        </p:nvGraphicFramePr>
        <p:xfrm>
          <a:off x="8512777" y="4138748"/>
          <a:ext cx="20136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404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126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B1B9ABC-669B-41B8-82EC-EE5EE0B8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33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în graf</a:t>
            </a:r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64C5F85-71C2-43EA-A9EF-D0787B3C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13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în graf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141193"/>
              </p:ext>
            </p:extLst>
          </p:nvPr>
        </p:nvGraphicFramePr>
        <p:xfrm>
          <a:off x="1622155" y="3083523"/>
          <a:ext cx="20350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381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5128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978072"/>
              </p:ext>
            </p:extLst>
          </p:nvPr>
        </p:nvGraphicFramePr>
        <p:xfrm>
          <a:off x="5223421" y="4581128"/>
          <a:ext cx="19792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07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17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149895"/>
              </p:ext>
            </p:extLst>
          </p:nvPr>
        </p:nvGraphicFramePr>
        <p:xfrm>
          <a:off x="7119769" y="1094097"/>
          <a:ext cx="201204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153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0505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415225"/>
              </p:ext>
            </p:extLst>
          </p:nvPr>
        </p:nvGraphicFramePr>
        <p:xfrm>
          <a:off x="8512779" y="4138748"/>
          <a:ext cx="2057071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517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155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5095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64C5F85-71C2-43EA-A9EF-D0787B3C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050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76B2C9-0EDB-4A5A-917F-1A37D321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883F8-CD5E-41C2-BBBF-6FA7277669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F3060E-33FF-41A0-B5ED-B6066DE3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780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</a:t>
            </a:r>
            <a:r>
              <a:rPr lang="en-US" dirty="0"/>
              <a:t>T</a:t>
            </a:r>
            <a:r>
              <a:rPr lang="ro-RO" dirty="0" err="1"/>
              <a:t>he</a:t>
            </a:r>
            <a:r>
              <a:rPr lang="ro-RO" dirty="0"/>
              <a:t>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229C-A846-466D-A51B-0D15BC4F01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948F9-B916-4D16-8261-D41ADB49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11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Cine a construit The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br>
              <a:rPr lang="ro-RO" dirty="0"/>
            </a:br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67" y="1956816"/>
            <a:ext cx="3035599" cy="379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3795E-C4A9-4B0B-ABD2-644523509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40" y="1538172"/>
            <a:ext cx="5581937" cy="46103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28D482D-B4E0-48E7-8048-8D353056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735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Cine a construit The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br>
              <a:rPr lang="ro-RO" dirty="0"/>
            </a:br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67" y="1956816"/>
            <a:ext cx="3035599" cy="3794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2DF84-A4A7-4AF4-9C72-29B5C8D27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40" y="1665677"/>
            <a:ext cx="5575587" cy="431187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85B15A-53AC-49CC-B77E-13C691AD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4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1A66-4DE3-4DCE-B62E-8185B4AC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94" y="3294913"/>
            <a:ext cx="9198012" cy="86123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708AA9-DFE3-4C14-BC41-4CE4BBCA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8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166E76-AE43-4DCE-992D-B90DA09C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/>
              <a:t>Sisteme</a:t>
            </a:r>
            <a:r>
              <a:rPr lang="en-US" sz="4400" dirty="0"/>
              <a:t> </a:t>
            </a:r>
            <a:r>
              <a:rPr lang="en-US" sz="4400" dirty="0" err="1"/>
              <a:t>distribuite</a:t>
            </a:r>
            <a:r>
              <a:rPr lang="en-US" sz="4400" dirty="0"/>
              <a:t> extreme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3F133E-E77D-43A6-8306-841AE440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38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19AC-1D22-4857-B995-C886DEC6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Comunicare</a:t>
            </a:r>
            <a:r>
              <a:rPr lang="en-US" dirty="0"/>
              <a:t> Epidemic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036E29-C143-42FA-825B-21ABA3AB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6686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3843</TotalTime>
  <Words>3037</Words>
  <Application>Microsoft Macintosh PowerPoint</Application>
  <PresentationFormat>Widescreen</PresentationFormat>
  <Paragraphs>1048</Paragraphs>
  <Slides>125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Arial</vt:lpstr>
      <vt:lpstr>Calibri</vt:lpstr>
      <vt:lpstr>Cambria Math</vt:lpstr>
      <vt:lpstr>Courier New</vt:lpstr>
      <vt:lpstr>Times</vt:lpstr>
      <vt:lpstr>Wingdings</vt:lpstr>
      <vt:lpstr>2_Office Theme</vt:lpstr>
      <vt:lpstr>Sisteme Tolerante la Defecte Sisteme Distribuite</vt:lpstr>
      <vt:lpstr>PowerPoint Presentation</vt:lpstr>
      <vt:lpstr>Când discutăm de sisteme distribuite?</vt:lpstr>
      <vt:lpstr>Când discutăm de sisteme distribuite?</vt:lpstr>
      <vt:lpstr>Când discutăm de sisteme distribuite?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Distributed Systems – The INTERNET</vt:lpstr>
      <vt:lpstr>Cine a construit Internetul?</vt:lpstr>
      <vt:lpstr>Cine a construit Internetul? - Vint Cerf</vt:lpstr>
      <vt:lpstr>Stiva OSI?</vt:lpstr>
      <vt:lpstr>Stiva OSI?</vt:lpstr>
      <vt:lpstr>Stiva TCP/IP?</vt:lpstr>
      <vt:lpstr>Stiva TCP/IP?</vt:lpstr>
      <vt:lpstr>Granții stiva TCP/IP?</vt:lpstr>
      <vt:lpstr>Granții stiva TCP/IP?</vt:lpstr>
      <vt:lpstr>Granții stiva TCP/IP?</vt:lpstr>
      <vt:lpstr>Granții stiva TCP/IP?</vt:lpstr>
      <vt:lpstr>Granții stiva TCP/IP?</vt:lpstr>
      <vt:lpstr>Deci cât de bun e internetul ca sistem distribuit?</vt:lpstr>
      <vt:lpstr>PowerPoint Presentation</vt:lpstr>
      <vt:lpstr>Cine a inventat Ethernet?</vt:lpstr>
      <vt:lpstr>Cine a inventat Ethernet? - Robert Metcalfe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Cum eliminăm cicluri dintr-un graf?</vt:lpstr>
      <vt:lpstr>Cum eliminăm cicluri dintr-un graf?</vt:lpstr>
      <vt:lpstr>Distributed Spanning Tree</vt:lpstr>
      <vt:lpstr>Distributed Spanning Tree – soluția</vt:lpstr>
      <vt:lpstr>Distributed Spanning Tree - soluția</vt:lpstr>
      <vt:lpstr>Distributed Spanning Tree - soluția</vt:lpstr>
      <vt:lpstr>Distributed Spanning Tree – Inițiator</vt:lpstr>
      <vt:lpstr>Distributed Spanning Tree</vt:lpstr>
      <vt:lpstr>Distributed Spanning Tree</vt:lpstr>
      <vt:lpstr>Distributed Spanning Tree</vt:lpstr>
      <vt:lpstr>Distributed Spanning Tree</vt:lpstr>
      <vt:lpstr>Distributed Spanning Tree</vt:lpstr>
      <vt:lpstr>Distributed Spanning Tree – Inițiator</vt:lpstr>
      <vt:lpstr>Distributed Spanning Tree – Initiator</vt:lpstr>
      <vt:lpstr>Distributed Spanning Tree</vt:lpstr>
      <vt:lpstr>Distributed Spanning Tree</vt:lpstr>
      <vt:lpstr>Distributed Spanning Tree</vt:lpstr>
      <vt:lpstr>Distributed Spanning Tree</vt:lpstr>
      <vt:lpstr>Alegere lider</vt:lpstr>
      <vt:lpstr>Alegere lider</vt:lpstr>
      <vt:lpstr>Alegere lider Le Lann</vt:lpstr>
      <vt:lpstr>Algoritmul Le Lann</vt:lpstr>
      <vt:lpstr>De ce mai discutăm despre topologii inel?</vt:lpstr>
      <vt:lpstr>Una e topologia fizică</vt:lpstr>
      <vt:lpstr>Una e topologia fizică</vt:lpstr>
      <vt:lpstr>Alta e topologia software</vt:lpstr>
      <vt:lpstr>Dar dacă nu știm deja ID-urile?</vt:lpstr>
      <vt:lpstr>UUID sau GUID (Global Unique Identifier)</vt:lpstr>
      <vt:lpstr>PowerPoint Presentation</vt:lpstr>
      <vt:lpstr>Stabilirea Topologiei IP</vt:lpstr>
      <vt:lpstr>Algoritmi de stabilire rute în IP?</vt:lpstr>
      <vt:lpstr>Algoritmi de stabilire rute în IP?</vt:lpstr>
      <vt:lpstr>Algoritm stabilire topologie</vt:lpstr>
      <vt:lpstr>Algoritm stabilire topologie</vt:lpstr>
      <vt:lpstr>Algoritm stabilire topologie</vt:lpstr>
      <vt:lpstr>Algoritm stabilire topologie</vt:lpstr>
      <vt:lpstr>Topologii inițiale - 0</vt:lpstr>
      <vt:lpstr>Topologii inițiale - 1</vt:lpstr>
      <vt:lpstr>Topologii inițiale - 2</vt:lpstr>
      <vt:lpstr>Topologii inițiale - 3</vt:lpstr>
      <vt:lpstr>Algoritm stabilire topologie</vt:lpstr>
      <vt:lpstr>Algoritm stabilire topologie</vt:lpstr>
      <vt:lpstr>Algoritm stabilire topologie</vt:lpstr>
      <vt:lpstr>Alegere lider în graf</vt:lpstr>
      <vt:lpstr>Alegere lider în graf</vt:lpstr>
      <vt:lpstr>PowerPoint Presentation</vt:lpstr>
      <vt:lpstr>Cine a construit The World-Wide Web?</vt:lpstr>
      <vt:lpstr>Cine a construit The World-Wide Web? Tim Berners-Lee</vt:lpstr>
      <vt:lpstr>Cine a construit The World-Wide Web? Tim Berners-Lee</vt:lpstr>
      <vt:lpstr>URL</vt:lpstr>
      <vt:lpstr>Sisteme distribuite extreme</vt:lpstr>
      <vt:lpstr>Comunicare Epidemic</vt:lpstr>
      <vt:lpstr>Epidemic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Epidemic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Epidemic – Avantaje</vt:lpstr>
      <vt:lpstr>Epidemic – De ce nu e folosit în loc de IP?</vt:lpstr>
      <vt:lpstr>Epidemic – De ce nu e folosit în loc de IP?</vt:lpstr>
      <vt:lpstr>PowerPoint Presentation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2023-03-05T16:57:51Z</dcterms:modified>
</cp:coreProperties>
</file>